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56" r:id="rId2"/>
    <p:sldId id="687" r:id="rId3"/>
    <p:sldId id="700" r:id="rId4"/>
    <p:sldId id="703" r:id="rId5"/>
    <p:sldId id="704" r:id="rId6"/>
    <p:sldId id="702" r:id="rId7"/>
    <p:sldId id="689" r:id="rId8"/>
    <p:sldId id="688" r:id="rId9"/>
    <p:sldId id="690" r:id="rId10"/>
    <p:sldId id="691" r:id="rId11"/>
    <p:sldId id="692" r:id="rId12"/>
    <p:sldId id="693" r:id="rId13"/>
    <p:sldId id="694" r:id="rId14"/>
    <p:sldId id="695" r:id="rId15"/>
    <p:sldId id="696" r:id="rId16"/>
    <p:sldId id="697" r:id="rId17"/>
    <p:sldId id="705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olas Hubel" initials="NH" lastIdx="2" clrIdx="0">
    <p:extLst>
      <p:ext uri="{19B8F6BF-5375-455C-9EA6-DF929625EA0E}">
        <p15:presenceInfo xmlns:p15="http://schemas.microsoft.com/office/powerpoint/2012/main" userId="e0fcb9b425e3b75e" providerId="Windows Live"/>
      </p:ext>
    </p:extLst>
  </p:cmAuthor>
  <p:cmAuthor id="2" name="Nikolas Hubel" initials="NH [2]" lastIdx="2" clrIdx="1">
    <p:extLst>
      <p:ext uri="{19B8F6BF-5375-455C-9EA6-DF929625EA0E}">
        <p15:presenceInfo xmlns:p15="http://schemas.microsoft.com/office/powerpoint/2012/main" userId="S::Nikolas.Hubel@Berlinibbf.onmicrosoft.com::d0f260b4-6c17-40ca-9c9c-379725ad27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36A"/>
    <a:srgbClr val="4F5779"/>
    <a:srgbClr val="97C00E"/>
    <a:srgbClr val="707172"/>
    <a:srgbClr val="E0EBC3"/>
    <a:srgbClr val="F3F3F3"/>
    <a:srgbClr val="FFFFFF"/>
    <a:srgbClr val="62767F"/>
    <a:srgbClr val="92D050"/>
    <a:srgbClr val="ACCA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8DBE46-240D-4FAE-8C31-F000347CEC3B}" v="2" dt="2023-09-21T14:28:54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59" autoAdjust="0"/>
    <p:restoredTop sz="89744" autoAdjust="0"/>
  </p:normalViewPr>
  <p:slideViewPr>
    <p:cSldViewPr snapToGrid="0">
      <p:cViewPr varScale="1">
        <p:scale>
          <a:sx n="60" d="100"/>
          <a:sy n="60" d="100"/>
        </p:scale>
        <p:origin x="452" y="52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s Hubel" userId="d0f260b4-6c17-40ca-9c9c-379725ad272d" providerId="ADAL" clId="{778DBE46-240D-4FAE-8C31-F000347CEC3B}"/>
    <pc:docChg chg="undo custSel addSld delSld modSld sldOrd">
      <pc:chgData name="Nikolas Hubel" userId="d0f260b4-6c17-40ca-9c9c-379725ad272d" providerId="ADAL" clId="{778DBE46-240D-4FAE-8C31-F000347CEC3B}" dt="2023-09-22T10:12:18.650" v="5441"/>
      <pc:docMkLst>
        <pc:docMk/>
      </pc:docMkLst>
      <pc:sldChg chg="addSp delSp modSp mod modNotesTx">
        <pc:chgData name="Nikolas Hubel" userId="d0f260b4-6c17-40ca-9c9c-379725ad272d" providerId="ADAL" clId="{778DBE46-240D-4FAE-8C31-F000347CEC3B}" dt="2023-09-22T09:54:00.279" v="5114" actId="14100"/>
        <pc:sldMkLst>
          <pc:docMk/>
          <pc:sldMk cId="3768343964" sldId="256"/>
        </pc:sldMkLst>
        <pc:spChg chg="add mod">
          <ac:chgData name="Nikolas Hubel" userId="d0f260b4-6c17-40ca-9c9c-379725ad272d" providerId="ADAL" clId="{778DBE46-240D-4FAE-8C31-F000347CEC3B}" dt="2023-09-22T09:53:08.407" v="5054" actId="2085"/>
          <ac:spMkLst>
            <pc:docMk/>
            <pc:sldMk cId="3768343964" sldId="256"/>
            <ac:spMk id="8" creationId="{26D039D2-C966-D208-9FE4-194EB1330D2A}"/>
          </ac:spMkLst>
        </pc:spChg>
        <pc:picChg chg="add del mod">
          <ac:chgData name="Nikolas Hubel" userId="d0f260b4-6c17-40ca-9c9c-379725ad272d" providerId="ADAL" clId="{778DBE46-240D-4FAE-8C31-F000347CEC3B}" dt="2023-09-22T09:51:16.898" v="5011" actId="478"/>
          <ac:picMkLst>
            <pc:docMk/>
            <pc:sldMk cId="3768343964" sldId="256"/>
            <ac:picMk id="5" creationId="{83972183-B3A8-7207-DC23-53F2D99F65C9}"/>
          </ac:picMkLst>
        </pc:picChg>
        <pc:picChg chg="add mod ord">
          <ac:chgData name="Nikolas Hubel" userId="d0f260b4-6c17-40ca-9c9c-379725ad272d" providerId="ADAL" clId="{778DBE46-240D-4FAE-8C31-F000347CEC3B}" dt="2023-09-22T09:54:00.279" v="5114" actId="14100"/>
          <ac:picMkLst>
            <pc:docMk/>
            <pc:sldMk cId="3768343964" sldId="256"/>
            <ac:picMk id="7" creationId="{9F8F8147-5E41-5F47-1650-C7013FE0F267}"/>
          </ac:picMkLst>
        </pc:picChg>
      </pc:sldChg>
      <pc:sldChg chg="modSp add del mod modShow">
        <pc:chgData name="Nikolas Hubel" userId="d0f260b4-6c17-40ca-9c9c-379725ad272d" providerId="ADAL" clId="{778DBE46-240D-4FAE-8C31-F000347CEC3B}" dt="2023-09-22T08:10:23.437" v="362" actId="47"/>
        <pc:sldMkLst>
          <pc:docMk/>
          <pc:sldMk cId="2753005688" sldId="297"/>
        </pc:sldMkLst>
        <pc:spChg chg="mod">
          <ac:chgData name="Nikolas Hubel" userId="d0f260b4-6c17-40ca-9c9c-379725ad272d" providerId="ADAL" clId="{778DBE46-240D-4FAE-8C31-F000347CEC3B}" dt="2023-09-22T08:06:55.083" v="280" actId="14100"/>
          <ac:spMkLst>
            <pc:docMk/>
            <pc:sldMk cId="2753005688" sldId="297"/>
            <ac:spMk id="7" creationId="{6F6ADFC4-D554-45F8-A9FC-DDF6FA1BDB45}"/>
          </ac:spMkLst>
        </pc:spChg>
      </pc:sldChg>
      <pc:sldChg chg="add del">
        <pc:chgData name="Nikolas Hubel" userId="d0f260b4-6c17-40ca-9c9c-379725ad272d" providerId="ADAL" clId="{778DBE46-240D-4FAE-8C31-F000347CEC3B}" dt="2023-09-22T08:10:47.020" v="366" actId="47"/>
        <pc:sldMkLst>
          <pc:docMk/>
          <pc:sldMk cId="1899157071" sldId="308"/>
        </pc:sldMkLst>
      </pc:sldChg>
      <pc:sldChg chg="modSp add del mod ord">
        <pc:chgData name="Nikolas Hubel" userId="d0f260b4-6c17-40ca-9c9c-379725ad272d" providerId="ADAL" clId="{778DBE46-240D-4FAE-8C31-F000347CEC3B}" dt="2023-09-21T14:34:16.413" v="98" actId="47"/>
        <pc:sldMkLst>
          <pc:docMk/>
          <pc:sldMk cId="2570699386" sldId="317"/>
        </pc:sldMkLst>
        <pc:spChg chg="mod">
          <ac:chgData name="Nikolas Hubel" userId="d0f260b4-6c17-40ca-9c9c-379725ad272d" providerId="ADAL" clId="{778DBE46-240D-4FAE-8C31-F000347CEC3B}" dt="2023-09-21T14:33:08.722" v="95" actId="14100"/>
          <ac:spMkLst>
            <pc:docMk/>
            <pc:sldMk cId="2570699386" sldId="317"/>
            <ac:spMk id="3" creationId="{994E357D-A413-49D0-BE4A-AB7A2A75A899}"/>
          </ac:spMkLst>
        </pc:spChg>
      </pc:sldChg>
      <pc:sldChg chg="del">
        <pc:chgData name="Nikolas Hubel" userId="d0f260b4-6c17-40ca-9c9c-379725ad272d" providerId="ADAL" clId="{778DBE46-240D-4FAE-8C31-F000347CEC3B}" dt="2023-09-21T15:22:26.451" v="128" actId="47"/>
        <pc:sldMkLst>
          <pc:docMk/>
          <pc:sldMk cId="3817826748" sldId="326"/>
        </pc:sldMkLst>
      </pc:sldChg>
      <pc:sldChg chg="add del">
        <pc:chgData name="Nikolas Hubel" userId="d0f260b4-6c17-40ca-9c9c-379725ad272d" providerId="ADAL" clId="{778DBE46-240D-4FAE-8C31-F000347CEC3B}" dt="2023-09-22T08:11:32.533" v="368" actId="47"/>
        <pc:sldMkLst>
          <pc:docMk/>
          <pc:sldMk cId="2035305464" sldId="621"/>
        </pc:sldMkLst>
      </pc:sldChg>
      <pc:sldChg chg="del">
        <pc:chgData name="Nikolas Hubel" userId="d0f260b4-6c17-40ca-9c9c-379725ad272d" providerId="ADAL" clId="{778DBE46-240D-4FAE-8C31-F000347CEC3B}" dt="2023-09-21T15:22:30.408" v="137" actId="47"/>
        <pc:sldMkLst>
          <pc:docMk/>
          <pc:sldMk cId="1841252682" sldId="651"/>
        </pc:sldMkLst>
      </pc:sldChg>
      <pc:sldChg chg="del">
        <pc:chgData name="Nikolas Hubel" userId="d0f260b4-6c17-40ca-9c9c-379725ad272d" providerId="ADAL" clId="{778DBE46-240D-4FAE-8C31-F000347CEC3B}" dt="2023-09-21T15:22:27.447" v="132" actId="47"/>
        <pc:sldMkLst>
          <pc:docMk/>
          <pc:sldMk cId="3759881740" sldId="652"/>
        </pc:sldMkLst>
      </pc:sldChg>
      <pc:sldChg chg="del">
        <pc:chgData name="Nikolas Hubel" userId="d0f260b4-6c17-40ca-9c9c-379725ad272d" providerId="ADAL" clId="{778DBE46-240D-4FAE-8C31-F000347CEC3B}" dt="2023-09-21T15:22:27.184" v="131" actId="47"/>
        <pc:sldMkLst>
          <pc:docMk/>
          <pc:sldMk cId="1295763221" sldId="653"/>
        </pc:sldMkLst>
      </pc:sldChg>
      <pc:sldChg chg="del">
        <pc:chgData name="Nikolas Hubel" userId="d0f260b4-6c17-40ca-9c9c-379725ad272d" providerId="ADAL" clId="{778DBE46-240D-4FAE-8C31-F000347CEC3B}" dt="2023-09-21T15:22:30.762" v="138" actId="47"/>
        <pc:sldMkLst>
          <pc:docMk/>
          <pc:sldMk cId="3220340914" sldId="677"/>
        </pc:sldMkLst>
      </pc:sldChg>
      <pc:sldChg chg="del">
        <pc:chgData name="Nikolas Hubel" userId="d0f260b4-6c17-40ca-9c9c-379725ad272d" providerId="ADAL" clId="{778DBE46-240D-4FAE-8C31-F000347CEC3B}" dt="2023-09-21T15:22:29.537" v="136" actId="47"/>
        <pc:sldMkLst>
          <pc:docMk/>
          <pc:sldMk cId="2039783804" sldId="678"/>
        </pc:sldMkLst>
      </pc:sldChg>
      <pc:sldChg chg="del">
        <pc:chgData name="Nikolas Hubel" userId="d0f260b4-6c17-40ca-9c9c-379725ad272d" providerId="ADAL" clId="{778DBE46-240D-4FAE-8C31-F000347CEC3B}" dt="2023-09-21T15:22:28.102" v="134" actId="47"/>
        <pc:sldMkLst>
          <pc:docMk/>
          <pc:sldMk cId="3812769204" sldId="679"/>
        </pc:sldMkLst>
      </pc:sldChg>
      <pc:sldChg chg="addSp delSp modSp add del mod">
        <pc:chgData name="Nikolas Hubel" userId="d0f260b4-6c17-40ca-9c9c-379725ad272d" providerId="ADAL" clId="{778DBE46-240D-4FAE-8C31-F000347CEC3B}" dt="2023-09-22T08:16:43.564" v="411" actId="47"/>
        <pc:sldMkLst>
          <pc:docMk/>
          <pc:sldMk cId="3480428222" sldId="681"/>
        </pc:sldMkLst>
        <pc:spChg chg="add mod topLvl">
          <ac:chgData name="Nikolas Hubel" userId="d0f260b4-6c17-40ca-9c9c-379725ad272d" providerId="ADAL" clId="{778DBE46-240D-4FAE-8C31-F000347CEC3B}" dt="2023-09-22T08:15:45.183" v="408" actId="165"/>
          <ac:spMkLst>
            <pc:docMk/>
            <pc:sldMk cId="3480428222" sldId="681"/>
            <ac:spMk id="2" creationId="{D5498A5E-4538-2DAC-EDD6-5AAA4E4979EC}"/>
          </ac:spMkLst>
        </pc:spChg>
        <pc:grpChg chg="add del mod">
          <ac:chgData name="Nikolas Hubel" userId="d0f260b4-6c17-40ca-9c9c-379725ad272d" providerId="ADAL" clId="{778DBE46-240D-4FAE-8C31-F000347CEC3B}" dt="2023-09-22T08:15:45.183" v="408" actId="165"/>
          <ac:grpSpMkLst>
            <pc:docMk/>
            <pc:sldMk cId="3480428222" sldId="681"/>
            <ac:grpSpMk id="3" creationId="{74A7880C-2B48-27D1-1D7B-B0AB077C537F}"/>
          </ac:grpSpMkLst>
        </pc:grpChg>
        <pc:picChg chg="mod topLvl modCrop">
          <ac:chgData name="Nikolas Hubel" userId="d0f260b4-6c17-40ca-9c9c-379725ad272d" providerId="ADAL" clId="{778DBE46-240D-4FAE-8C31-F000347CEC3B}" dt="2023-09-22T08:15:45.183" v="408" actId="165"/>
          <ac:picMkLst>
            <pc:docMk/>
            <pc:sldMk cId="3480428222" sldId="681"/>
            <ac:picMk id="14" creationId="{614CEFD0-63F9-BF22-A83D-721108EE8786}"/>
          </ac:picMkLst>
        </pc:picChg>
      </pc:sldChg>
      <pc:sldChg chg="del">
        <pc:chgData name="Nikolas Hubel" userId="d0f260b4-6c17-40ca-9c9c-379725ad272d" providerId="ADAL" clId="{778DBE46-240D-4FAE-8C31-F000347CEC3B}" dt="2023-09-21T15:22:28.635" v="135" actId="47"/>
        <pc:sldMkLst>
          <pc:docMk/>
          <pc:sldMk cId="279250067" sldId="684"/>
        </pc:sldMkLst>
      </pc:sldChg>
      <pc:sldChg chg="del">
        <pc:chgData name="Nikolas Hubel" userId="d0f260b4-6c17-40ca-9c9c-379725ad272d" providerId="ADAL" clId="{778DBE46-240D-4FAE-8C31-F000347CEC3B}" dt="2023-09-21T15:22:27.654" v="133" actId="47"/>
        <pc:sldMkLst>
          <pc:docMk/>
          <pc:sldMk cId="1016379794" sldId="686"/>
        </pc:sldMkLst>
      </pc:sldChg>
      <pc:sldChg chg="addSp delSp modSp mod">
        <pc:chgData name="Nikolas Hubel" userId="d0f260b4-6c17-40ca-9c9c-379725ad272d" providerId="ADAL" clId="{778DBE46-240D-4FAE-8C31-F000347CEC3B}" dt="2023-09-22T09:59:55.702" v="5192" actId="1076"/>
        <pc:sldMkLst>
          <pc:docMk/>
          <pc:sldMk cId="2180023206" sldId="687"/>
        </pc:sldMkLst>
        <pc:spChg chg="add del mod">
          <ac:chgData name="Nikolas Hubel" userId="d0f260b4-6c17-40ca-9c9c-379725ad272d" providerId="ADAL" clId="{778DBE46-240D-4FAE-8C31-F000347CEC3B}" dt="2023-09-22T09:59:28.438" v="5190" actId="1076"/>
          <ac:spMkLst>
            <pc:docMk/>
            <pc:sldMk cId="2180023206" sldId="687"/>
            <ac:spMk id="3" creationId="{994E357D-A413-49D0-BE4A-AB7A2A75A899}"/>
          </ac:spMkLst>
        </pc:spChg>
        <pc:spChg chg="add del mod">
          <ac:chgData name="Nikolas Hubel" userId="d0f260b4-6c17-40ca-9c9c-379725ad272d" providerId="ADAL" clId="{778DBE46-240D-4FAE-8C31-F000347CEC3B}" dt="2023-09-22T09:58:33.181" v="5183"/>
          <ac:spMkLst>
            <pc:docMk/>
            <pc:sldMk cId="2180023206" sldId="687"/>
            <ac:spMk id="6" creationId="{FA8BA63E-E839-88F5-7D5B-A750D3293A7E}"/>
          </ac:spMkLst>
        </pc:spChg>
        <pc:picChg chg="add mod">
          <ac:chgData name="Nikolas Hubel" userId="d0f260b4-6c17-40ca-9c9c-379725ad272d" providerId="ADAL" clId="{778DBE46-240D-4FAE-8C31-F000347CEC3B}" dt="2023-09-22T09:59:55.702" v="5192" actId="1076"/>
          <ac:picMkLst>
            <pc:docMk/>
            <pc:sldMk cId="2180023206" sldId="687"/>
            <ac:picMk id="2" creationId="{B3018BE1-972A-F6DD-1BE6-67239477352F}"/>
          </ac:picMkLst>
        </pc:picChg>
        <pc:picChg chg="add del mod">
          <ac:chgData name="Nikolas Hubel" userId="d0f260b4-6c17-40ca-9c9c-379725ad272d" providerId="ADAL" clId="{778DBE46-240D-4FAE-8C31-F000347CEC3B}" dt="2023-09-22T09:58:33.785" v="5184" actId="931"/>
          <ac:picMkLst>
            <pc:docMk/>
            <pc:sldMk cId="2180023206" sldId="687"/>
            <ac:picMk id="5" creationId="{A307D740-7465-64B6-BA6D-A8BB7ED9F4D8}"/>
          </ac:picMkLst>
        </pc:picChg>
        <pc:picChg chg="add mod">
          <ac:chgData name="Nikolas Hubel" userId="d0f260b4-6c17-40ca-9c9c-379725ad272d" providerId="ADAL" clId="{778DBE46-240D-4FAE-8C31-F000347CEC3B}" dt="2023-09-22T09:59:39.188" v="5191" actId="1076"/>
          <ac:picMkLst>
            <pc:docMk/>
            <pc:sldMk cId="2180023206" sldId="687"/>
            <ac:picMk id="8" creationId="{548D8F3E-F176-0F99-671A-434EEB9D62EE}"/>
          </ac:picMkLst>
        </pc:picChg>
      </pc:sldChg>
      <pc:sldChg chg="addSp modSp mod modAnim modNotesTx">
        <pc:chgData name="Nikolas Hubel" userId="d0f260b4-6c17-40ca-9c9c-379725ad272d" providerId="ADAL" clId="{778DBE46-240D-4FAE-8C31-F000347CEC3B}" dt="2023-09-22T09:31:49.653" v="4490"/>
        <pc:sldMkLst>
          <pc:docMk/>
          <pc:sldMk cId="175961527" sldId="688"/>
        </pc:sldMkLst>
        <pc:spChg chg="add mod">
          <ac:chgData name="Nikolas Hubel" userId="d0f260b4-6c17-40ca-9c9c-379725ad272d" providerId="ADAL" clId="{778DBE46-240D-4FAE-8C31-F000347CEC3B}" dt="2023-09-21T14:47:38.099" v="126"/>
          <ac:spMkLst>
            <pc:docMk/>
            <pc:sldMk cId="175961527" sldId="688"/>
            <ac:spMk id="2" creationId="{CB639CCC-EB7F-3BAE-5A6E-D3C96EA7DCD9}"/>
          </ac:spMkLst>
        </pc:spChg>
        <pc:spChg chg="add mod">
          <ac:chgData name="Nikolas Hubel" userId="d0f260b4-6c17-40ca-9c9c-379725ad272d" providerId="ADAL" clId="{778DBE46-240D-4FAE-8C31-F000347CEC3B}" dt="2023-09-22T09:00:33.887" v="2929" actId="14100"/>
          <ac:spMkLst>
            <pc:docMk/>
            <pc:sldMk cId="175961527" sldId="688"/>
            <ac:spMk id="3" creationId="{3D21A332-FCC0-4CC0-2DF7-AF19A5436EDC}"/>
          </ac:spMkLst>
        </pc:spChg>
        <pc:spChg chg="add mod">
          <ac:chgData name="Nikolas Hubel" userId="d0f260b4-6c17-40ca-9c9c-379725ad272d" providerId="ADAL" clId="{778DBE46-240D-4FAE-8C31-F000347CEC3B}" dt="2023-09-22T09:31:49.653" v="4490"/>
          <ac:spMkLst>
            <pc:docMk/>
            <pc:sldMk cId="175961527" sldId="688"/>
            <ac:spMk id="4" creationId="{D533EA7B-A581-B513-6F2B-9CFE5E1A4E1B}"/>
          </ac:spMkLst>
        </pc:spChg>
      </pc:sldChg>
      <pc:sldChg chg="addSp delSp modSp mod modAnim modNotesTx">
        <pc:chgData name="Nikolas Hubel" userId="d0f260b4-6c17-40ca-9c9c-379725ad272d" providerId="ADAL" clId="{778DBE46-240D-4FAE-8C31-F000347CEC3B}" dt="2023-09-22T09:30:45.835" v="4489" actId="14100"/>
        <pc:sldMkLst>
          <pc:docMk/>
          <pc:sldMk cId="3766358898" sldId="689"/>
        </pc:sldMkLst>
        <pc:spChg chg="add mod">
          <ac:chgData name="Nikolas Hubel" userId="d0f260b4-6c17-40ca-9c9c-379725ad272d" providerId="ADAL" clId="{778DBE46-240D-4FAE-8C31-F000347CEC3B}" dt="2023-09-21T14:47:42.124" v="127"/>
          <ac:spMkLst>
            <pc:docMk/>
            <pc:sldMk cId="3766358898" sldId="689"/>
            <ac:spMk id="2" creationId="{E4804920-0FB2-BBBC-AA91-5B4501EDCA5A}"/>
          </ac:spMkLst>
        </pc:spChg>
        <pc:spChg chg="add del mod">
          <ac:chgData name="Nikolas Hubel" userId="d0f260b4-6c17-40ca-9c9c-379725ad272d" providerId="ADAL" clId="{778DBE46-240D-4FAE-8C31-F000347CEC3B}" dt="2023-09-22T08:39:55.539" v="1195" actId="21"/>
          <ac:spMkLst>
            <pc:docMk/>
            <pc:sldMk cId="3766358898" sldId="689"/>
            <ac:spMk id="3" creationId="{686668DB-82B6-F039-DD4B-F8A9A288F167}"/>
          </ac:spMkLst>
        </pc:spChg>
        <pc:spChg chg="add del">
          <ac:chgData name="Nikolas Hubel" userId="d0f260b4-6c17-40ca-9c9c-379725ad272d" providerId="ADAL" clId="{778DBE46-240D-4FAE-8C31-F000347CEC3B}" dt="2023-09-22T08:39:26.888" v="1193" actId="478"/>
          <ac:spMkLst>
            <pc:docMk/>
            <pc:sldMk cId="3766358898" sldId="689"/>
            <ac:spMk id="4" creationId="{90DCC746-A5B5-9183-9CD0-D96F8825211C}"/>
          </ac:spMkLst>
        </pc:spChg>
        <pc:spChg chg="add del">
          <ac:chgData name="Nikolas Hubel" userId="d0f260b4-6c17-40ca-9c9c-379725ad272d" providerId="ADAL" clId="{778DBE46-240D-4FAE-8C31-F000347CEC3B}" dt="2023-09-22T08:49:44.016" v="1712" actId="478"/>
          <ac:spMkLst>
            <pc:docMk/>
            <pc:sldMk cId="3766358898" sldId="689"/>
            <ac:spMk id="7" creationId="{9AB0D2B4-3036-FEAA-5CBA-540D91E8E1E8}"/>
          </ac:spMkLst>
        </pc:spChg>
        <pc:spChg chg="add mod">
          <ac:chgData name="Nikolas Hubel" userId="d0f260b4-6c17-40ca-9c9c-379725ad272d" providerId="ADAL" clId="{778DBE46-240D-4FAE-8C31-F000347CEC3B}" dt="2023-09-22T09:00:20.336" v="2926" actId="2085"/>
          <ac:spMkLst>
            <pc:docMk/>
            <pc:sldMk cId="3766358898" sldId="689"/>
            <ac:spMk id="9" creationId="{FE91C7F2-C7A3-71EC-A2D1-52264E37EE54}"/>
          </ac:spMkLst>
        </pc:spChg>
        <pc:spChg chg="add mod">
          <ac:chgData name="Nikolas Hubel" userId="d0f260b4-6c17-40ca-9c9c-379725ad272d" providerId="ADAL" clId="{778DBE46-240D-4FAE-8C31-F000347CEC3B}" dt="2023-09-22T09:30:45.835" v="4489" actId="14100"/>
          <ac:spMkLst>
            <pc:docMk/>
            <pc:sldMk cId="3766358898" sldId="689"/>
            <ac:spMk id="10" creationId="{BAF29944-64D3-FF85-D1C0-4B46E60CB27D}"/>
          </ac:spMkLst>
        </pc:spChg>
      </pc:sldChg>
      <pc:sldChg chg="addSp modSp modAnim modNotesTx">
        <pc:chgData name="Nikolas Hubel" userId="d0f260b4-6c17-40ca-9c9c-379725ad272d" providerId="ADAL" clId="{778DBE46-240D-4FAE-8C31-F000347CEC3B}" dt="2023-09-22T09:31:54.780" v="4491"/>
        <pc:sldMkLst>
          <pc:docMk/>
          <pc:sldMk cId="375009432" sldId="690"/>
        </pc:sldMkLst>
        <pc:spChg chg="add mod">
          <ac:chgData name="Nikolas Hubel" userId="d0f260b4-6c17-40ca-9c9c-379725ad272d" providerId="ADAL" clId="{778DBE46-240D-4FAE-8C31-F000347CEC3B}" dt="2023-09-21T14:47:34.036" v="125"/>
          <ac:spMkLst>
            <pc:docMk/>
            <pc:sldMk cId="375009432" sldId="690"/>
            <ac:spMk id="2" creationId="{04B73F14-87C7-493A-4FF2-9290F3F71EBA}"/>
          </ac:spMkLst>
        </pc:spChg>
        <pc:spChg chg="add mod">
          <ac:chgData name="Nikolas Hubel" userId="d0f260b4-6c17-40ca-9c9c-379725ad272d" providerId="ADAL" clId="{778DBE46-240D-4FAE-8C31-F000347CEC3B}" dt="2023-09-22T09:00:53.387" v="2930"/>
          <ac:spMkLst>
            <pc:docMk/>
            <pc:sldMk cId="375009432" sldId="690"/>
            <ac:spMk id="4" creationId="{97A96EAB-4F97-92BB-CD4F-BD40443851E2}"/>
          </ac:spMkLst>
        </pc:spChg>
        <pc:spChg chg="add mod">
          <ac:chgData name="Nikolas Hubel" userId="d0f260b4-6c17-40ca-9c9c-379725ad272d" providerId="ADAL" clId="{778DBE46-240D-4FAE-8C31-F000347CEC3B}" dt="2023-09-22T09:31:54.780" v="4491"/>
          <ac:spMkLst>
            <pc:docMk/>
            <pc:sldMk cId="375009432" sldId="690"/>
            <ac:spMk id="5" creationId="{82DAE29E-37F0-3CDC-EB74-F3F943BA154D}"/>
          </ac:spMkLst>
        </pc:spChg>
      </pc:sldChg>
      <pc:sldChg chg="addSp modSp mod modAnim modNotesTx">
        <pc:chgData name="Nikolas Hubel" userId="d0f260b4-6c17-40ca-9c9c-379725ad272d" providerId="ADAL" clId="{778DBE46-240D-4FAE-8C31-F000347CEC3B}" dt="2023-09-22T09:31:58.442" v="4492"/>
        <pc:sldMkLst>
          <pc:docMk/>
          <pc:sldMk cId="4049926426" sldId="691"/>
        </pc:sldMkLst>
        <pc:spChg chg="add mod">
          <ac:chgData name="Nikolas Hubel" userId="d0f260b4-6c17-40ca-9c9c-379725ad272d" providerId="ADAL" clId="{778DBE46-240D-4FAE-8C31-F000347CEC3B}" dt="2023-09-21T14:47:29.556" v="124" actId="1035"/>
          <ac:spMkLst>
            <pc:docMk/>
            <pc:sldMk cId="4049926426" sldId="691"/>
            <ac:spMk id="2" creationId="{22972AE6-1E34-467B-9FC2-751FB5259E49}"/>
          </ac:spMkLst>
        </pc:spChg>
        <pc:spChg chg="add mod">
          <ac:chgData name="Nikolas Hubel" userId="d0f260b4-6c17-40ca-9c9c-379725ad272d" providerId="ADAL" clId="{778DBE46-240D-4FAE-8C31-F000347CEC3B}" dt="2023-09-22T09:00:55.793" v="2931"/>
          <ac:spMkLst>
            <pc:docMk/>
            <pc:sldMk cId="4049926426" sldId="691"/>
            <ac:spMk id="4" creationId="{C7823CCE-DB39-BD6B-2693-0B8FEF5D7B54}"/>
          </ac:spMkLst>
        </pc:spChg>
        <pc:spChg chg="add mod">
          <ac:chgData name="Nikolas Hubel" userId="d0f260b4-6c17-40ca-9c9c-379725ad272d" providerId="ADAL" clId="{778DBE46-240D-4FAE-8C31-F000347CEC3B}" dt="2023-09-22T09:31:58.442" v="4492"/>
          <ac:spMkLst>
            <pc:docMk/>
            <pc:sldMk cId="4049926426" sldId="691"/>
            <ac:spMk id="5" creationId="{C1AEAE05-E9D7-6DBA-4CCF-A81B96DDB8F4}"/>
          </ac:spMkLst>
        </pc:spChg>
      </pc:sldChg>
      <pc:sldChg chg="addSp modSp mod modAnim modNotesTx">
        <pc:chgData name="Nikolas Hubel" userId="d0f260b4-6c17-40ca-9c9c-379725ad272d" providerId="ADAL" clId="{778DBE46-240D-4FAE-8C31-F000347CEC3B}" dt="2023-09-22T09:32:01.516" v="4493"/>
        <pc:sldMkLst>
          <pc:docMk/>
          <pc:sldMk cId="168811392" sldId="692"/>
        </pc:sldMkLst>
        <pc:spChg chg="add mod">
          <ac:chgData name="Nikolas Hubel" userId="d0f260b4-6c17-40ca-9c9c-379725ad272d" providerId="ADAL" clId="{778DBE46-240D-4FAE-8C31-F000347CEC3B}" dt="2023-09-21T14:47:23.310" v="121" actId="1035"/>
          <ac:spMkLst>
            <pc:docMk/>
            <pc:sldMk cId="168811392" sldId="692"/>
            <ac:spMk id="2" creationId="{B13FD30B-7782-EE04-E2D7-C0C69C5DF7AF}"/>
          </ac:spMkLst>
        </pc:spChg>
        <pc:spChg chg="add mod">
          <ac:chgData name="Nikolas Hubel" userId="d0f260b4-6c17-40ca-9c9c-379725ad272d" providerId="ADAL" clId="{778DBE46-240D-4FAE-8C31-F000347CEC3B}" dt="2023-09-22T09:00:58.561" v="2932"/>
          <ac:spMkLst>
            <pc:docMk/>
            <pc:sldMk cId="168811392" sldId="692"/>
            <ac:spMk id="4" creationId="{88314029-B34B-DE35-F40C-51953836EB01}"/>
          </ac:spMkLst>
        </pc:spChg>
        <pc:spChg chg="add mod">
          <ac:chgData name="Nikolas Hubel" userId="d0f260b4-6c17-40ca-9c9c-379725ad272d" providerId="ADAL" clId="{778DBE46-240D-4FAE-8C31-F000347CEC3B}" dt="2023-09-22T09:32:01.516" v="4493"/>
          <ac:spMkLst>
            <pc:docMk/>
            <pc:sldMk cId="168811392" sldId="692"/>
            <ac:spMk id="5" creationId="{1B863E56-5741-ED80-7FAA-3475AC3B7844}"/>
          </ac:spMkLst>
        </pc:spChg>
      </pc:sldChg>
      <pc:sldChg chg="addSp modSp mod modAnim modNotesTx">
        <pc:chgData name="Nikolas Hubel" userId="d0f260b4-6c17-40ca-9c9c-379725ad272d" providerId="ADAL" clId="{778DBE46-240D-4FAE-8C31-F000347CEC3B}" dt="2023-09-22T09:32:05.656" v="4494"/>
        <pc:sldMkLst>
          <pc:docMk/>
          <pc:sldMk cId="2632733728" sldId="693"/>
        </pc:sldMkLst>
        <pc:spChg chg="add mod">
          <ac:chgData name="Nikolas Hubel" userId="d0f260b4-6c17-40ca-9c9c-379725ad272d" providerId="ADAL" clId="{778DBE46-240D-4FAE-8C31-F000347CEC3B}" dt="2023-09-21T14:47:13.119" v="120" actId="1035"/>
          <ac:spMkLst>
            <pc:docMk/>
            <pc:sldMk cId="2632733728" sldId="693"/>
            <ac:spMk id="2" creationId="{128A7060-9142-8F44-528D-C063BD657611}"/>
          </ac:spMkLst>
        </pc:spChg>
        <pc:spChg chg="add mod">
          <ac:chgData name="Nikolas Hubel" userId="d0f260b4-6c17-40ca-9c9c-379725ad272d" providerId="ADAL" clId="{778DBE46-240D-4FAE-8C31-F000347CEC3B}" dt="2023-09-22T09:01:00.466" v="2933"/>
          <ac:spMkLst>
            <pc:docMk/>
            <pc:sldMk cId="2632733728" sldId="693"/>
            <ac:spMk id="4" creationId="{0C789E0B-DF8D-C760-8CDD-26794120766A}"/>
          </ac:spMkLst>
        </pc:spChg>
        <pc:spChg chg="add mod">
          <ac:chgData name="Nikolas Hubel" userId="d0f260b4-6c17-40ca-9c9c-379725ad272d" providerId="ADAL" clId="{778DBE46-240D-4FAE-8C31-F000347CEC3B}" dt="2023-09-22T09:32:05.656" v="4494"/>
          <ac:spMkLst>
            <pc:docMk/>
            <pc:sldMk cId="2632733728" sldId="693"/>
            <ac:spMk id="5" creationId="{B37A391B-1860-BDB6-13EE-26631C41BC3F}"/>
          </ac:spMkLst>
        </pc:spChg>
      </pc:sldChg>
      <pc:sldChg chg="addSp modSp modAnim modNotesTx">
        <pc:chgData name="Nikolas Hubel" userId="d0f260b4-6c17-40ca-9c9c-379725ad272d" providerId="ADAL" clId="{778DBE46-240D-4FAE-8C31-F000347CEC3B}" dt="2023-09-22T09:32:09.718" v="4495"/>
        <pc:sldMkLst>
          <pc:docMk/>
          <pc:sldMk cId="3088028245" sldId="694"/>
        </pc:sldMkLst>
        <pc:spChg chg="add mod">
          <ac:chgData name="Nikolas Hubel" userId="d0f260b4-6c17-40ca-9c9c-379725ad272d" providerId="ADAL" clId="{778DBE46-240D-4FAE-8C31-F000347CEC3B}" dt="2023-09-21T14:46:49.432" v="116"/>
          <ac:spMkLst>
            <pc:docMk/>
            <pc:sldMk cId="3088028245" sldId="694"/>
            <ac:spMk id="2" creationId="{FE5F7C88-A278-3318-1E74-6D4D67862ACD}"/>
          </ac:spMkLst>
        </pc:spChg>
        <pc:spChg chg="add mod">
          <ac:chgData name="Nikolas Hubel" userId="d0f260b4-6c17-40ca-9c9c-379725ad272d" providerId="ADAL" clId="{778DBE46-240D-4FAE-8C31-F000347CEC3B}" dt="2023-09-22T09:01:02.306" v="2934"/>
          <ac:spMkLst>
            <pc:docMk/>
            <pc:sldMk cId="3088028245" sldId="694"/>
            <ac:spMk id="4" creationId="{5575B847-7C69-00B6-D60D-5C30B8DE7691}"/>
          </ac:spMkLst>
        </pc:spChg>
        <pc:spChg chg="add mod">
          <ac:chgData name="Nikolas Hubel" userId="d0f260b4-6c17-40ca-9c9c-379725ad272d" providerId="ADAL" clId="{778DBE46-240D-4FAE-8C31-F000347CEC3B}" dt="2023-09-22T09:32:09.718" v="4495"/>
          <ac:spMkLst>
            <pc:docMk/>
            <pc:sldMk cId="3088028245" sldId="694"/>
            <ac:spMk id="5" creationId="{40D25400-411E-5FAC-68C9-7B99AC3B06D1}"/>
          </ac:spMkLst>
        </pc:spChg>
      </pc:sldChg>
      <pc:sldChg chg="addSp modSp mod modAnim modNotesTx">
        <pc:chgData name="Nikolas Hubel" userId="d0f260b4-6c17-40ca-9c9c-379725ad272d" providerId="ADAL" clId="{778DBE46-240D-4FAE-8C31-F000347CEC3B}" dt="2023-09-22T09:32:14.007" v="4496"/>
        <pc:sldMkLst>
          <pc:docMk/>
          <pc:sldMk cId="2644263" sldId="695"/>
        </pc:sldMkLst>
        <pc:spChg chg="add mod">
          <ac:chgData name="Nikolas Hubel" userId="d0f260b4-6c17-40ca-9c9c-379725ad272d" providerId="ADAL" clId="{778DBE46-240D-4FAE-8C31-F000347CEC3B}" dt="2023-09-22T09:01:04.311" v="2935"/>
          <ac:spMkLst>
            <pc:docMk/>
            <pc:sldMk cId="2644263" sldId="695"/>
            <ac:spMk id="2" creationId="{56E391D5-3216-9B52-CACD-69593BED9D02}"/>
          </ac:spMkLst>
        </pc:spChg>
        <pc:spChg chg="mod">
          <ac:chgData name="Nikolas Hubel" userId="d0f260b4-6c17-40ca-9c9c-379725ad272d" providerId="ADAL" clId="{778DBE46-240D-4FAE-8C31-F000347CEC3B}" dt="2023-09-21T14:46:44.388" v="115" actId="207"/>
          <ac:spMkLst>
            <pc:docMk/>
            <pc:sldMk cId="2644263" sldId="695"/>
            <ac:spMk id="4" creationId="{DB84AA9A-5E6D-81FE-AD35-8E4E7895C287}"/>
          </ac:spMkLst>
        </pc:spChg>
        <pc:spChg chg="add mod">
          <ac:chgData name="Nikolas Hubel" userId="d0f260b4-6c17-40ca-9c9c-379725ad272d" providerId="ADAL" clId="{778DBE46-240D-4FAE-8C31-F000347CEC3B}" dt="2023-09-22T09:32:14.007" v="4496"/>
          <ac:spMkLst>
            <pc:docMk/>
            <pc:sldMk cId="2644263" sldId="695"/>
            <ac:spMk id="5" creationId="{3A3BE4A1-2593-DB9C-E8B8-8A140BA3841E}"/>
          </ac:spMkLst>
        </pc:spChg>
      </pc:sldChg>
      <pc:sldChg chg="addSp modSp mod">
        <pc:chgData name="Nikolas Hubel" userId="d0f260b4-6c17-40ca-9c9c-379725ad272d" providerId="ADAL" clId="{778DBE46-240D-4FAE-8C31-F000347CEC3B}" dt="2023-09-22T08:57:21.675" v="2923"/>
        <pc:sldMkLst>
          <pc:docMk/>
          <pc:sldMk cId="115079736" sldId="696"/>
        </pc:sldMkLst>
        <pc:spChg chg="add mod">
          <ac:chgData name="Nikolas Hubel" userId="d0f260b4-6c17-40ca-9c9c-379725ad272d" providerId="ADAL" clId="{778DBE46-240D-4FAE-8C31-F000347CEC3B}" dt="2023-09-22T08:57:21.675" v="2923"/>
          <ac:spMkLst>
            <pc:docMk/>
            <pc:sldMk cId="115079736" sldId="696"/>
            <ac:spMk id="2" creationId="{7CC2D328-D487-EFDE-8A27-6FACD7202A93}"/>
          </ac:spMkLst>
        </pc:spChg>
      </pc:sldChg>
      <pc:sldChg chg="addSp modSp mod modNotesTx">
        <pc:chgData name="Nikolas Hubel" userId="d0f260b4-6c17-40ca-9c9c-379725ad272d" providerId="ADAL" clId="{778DBE46-240D-4FAE-8C31-F000347CEC3B}" dt="2023-09-22T09:33:09.591" v="4585" actId="1038"/>
        <pc:sldMkLst>
          <pc:docMk/>
          <pc:sldMk cId="2728486461" sldId="697"/>
        </pc:sldMkLst>
        <pc:spChg chg="add mod">
          <ac:chgData name="Nikolas Hubel" userId="d0f260b4-6c17-40ca-9c9c-379725ad272d" providerId="ADAL" clId="{778DBE46-240D-4FAE-8C31-F000347CEC3B}" dt="2023-09-22T09:33:09.591" v="4585" actId="1038"/>
          <ac:spMkLst>
            <pc:docMk/>
            <pc:sldMk cId="2728486461" sldId="697"/>
            <ac:spMk id="2" creationId="{20C18813-C3A4-7BCE-D4ED-5C0449B0ACE3}"/>
          </ac:spMkLst>
        </pc:spChg>
      </pc:sldChg>
      <pc:sldChg chg="del">
        <pc:chgData name="Nikolas Hubel" userId="d0f260b4-6c17-40ca-9c9c-379725ad272d" providerId="ADAL" clId="{778DBE46-240D-4FAE-8C31-F000347CEC3B}" dt="2023-09-21T15:22:31.881" v="139" actId="47"/>
        <pc:sldMkLst>
          <pc:docMk/>
          <pc:sldMk cId="2213366031" sldId="698"/>
        </pc:sldMkLst>
      </pc:sldChg>
      <pc:sldChg chg="addSp delSp modSp add del mod">
        <pc:chgData name="Nikolas Hubel" userId="d0f260b4-6c17-40ca-9c9c-379725ad272d" providerId="ADAL" clId="{778DBE46-240D-4FAE-8C31-F000347CEC3B}" dt="2023-09-22T08:16:47.304" v="412" actId="47"/>
        <pc:sldMkLst>
          <pc:docMk/>
          <pc:sldMk cId="294901587" sldId="699"/>
        </pc:sldMkLst>
        <pc:spChg chg="del">
          <ac:chgData name="Nikolas Hubel" userId="d0f260b4-6c17-40ca-9c9c-379725ad272d" providerId="ADAL" clId="{778DBE46-240D-4FAE-8C31-F000347CEC3B}" dt="2023-09-21T14:43:59.858" v="111" actId="478"/>
          <ac:spMkLst>
            <pc:docMk/>
            <pc:sldMk cId="294901587" sldId="699"/>
            <ac:spMk id="3" creationId="{994E357D-A413-49D0-BE4A-AB7A2A75A899}"/>
          </ac:spMkLst>
        </pc:spChg>
        <pc:spChg chg="add del mod">
          <ac:chgData name="Nikolas Hubel" userId="d0f260b4-6c17-40ca-9c9c-379725ad272d" providerId="ADAL" clId="{778DBE46-240D-4FAE-8C31-F000347CEC3B}" dt="2023-09-21T14:44:02.156" v="112" actId="478"/>
          <ac:spMkLst>
            <pc:docMk/>
            <pc:sldMk cId="294901587" sldId="699"/>
            <ac:spMk id="4" creationId="{F62448E0-5767-FE7F-1A9C-318AE1DC7666}"/>
          </ac:spMkLst>
        </pc:spChg>
        <pc:spChg chg="add mod">
          <ac:chgData name="Nikolas Hubel" userId="d0f260b4-6c17-40ca-9c9c-379725ad272d" providerId="ADAL" clId="{778DBE46-240D-4FAE-8C31-F000347CEC3B}" dt="2023-09-21T14:45:12.488" v="113"/>
          <ac:spMkLst>
            <pc:docMk/>
            <pc:sldMk cId="294901587" sldId="699"/>
            <ac:spMk id="6" creationId="{6D077FA9-0558-A3FB-FDDC-D98B4309A65F}"/>
          </ac:spMkLst>
        </pc:spChg>
        <pc:picChg chg="add del mod">
          <ac:chgData name="Nikolas Hubel" userId="d0f260b4-6c17-40ca-9c9c-379725ad272d" providerId="ADAL" clId="{778DBE46-240D-4FAE-8C31-F000347CEC3B}" dt="2023-09-22T07:55:16.784" v="146"/>
          <ac:picMkLst>
            <pc:docMk/>
            <pc:sldMk cId="294901587" sldId="699"/>
            <ac:picMk id="2" creationId="{D94ED9EE-CF43-22FC-0A71-3667872EEFE3}"/>
          </ac:picMkLst>
        </pc:picChg>
        <pc:picChg chg="add mod">
          <ac:chgData name="Nikolas Hubel" userId="d0f260b4-6c17-40ca-9c9c-379725ad272d" providerId="ADAL" clId="{778DBE46-240D-4FAE-8C31-F000347CEC3B}" dt="2023-09-21T14:45:12.488" v="113"/>
          <ac:picMkLst>
            <pc:docMk/>
            <pc:sldMk cId="294901587" sldId="699"/>
            <ac:picMk id="5" creationId="{7FF19E97-C3AB-4338-88BA-2E32C6740561}"/>
          </ac:picMkLst>
        </pc:picChg>
      </pc:sldChg>
      <pc:sldChg chg="addSp delSp modSp add del mod">
        <pc:chgData name="Nikolas Hubel" userId="d0f260b4-6c17-40ca-9c9c-379725ad272d" providerId="ADAL" clId="{778DBE46-240D-4FAE-8C31-F000347CEC3B}" dt="2023-09-21T14:30:34.249" v="63" actId="47"/>
        <pc:sldMkLst>
          <pc:docMk/>
          <pc:sldMk cId="341890168" sldId="700"/>
        </pc:sldMkLst>
        <pc:spChg chg="del">
          <ac:chgData name="Nikolas Hubel" userId="d0f260b4-6c17-40ca-9c9c-379725ad272d" providerId="ADAL" clId="{778DBE46-240D-4FAE-8C31-F000347CEC3B}" dt="2023-09-21T14:30:27.919" v="57" actId="478"/>
          <ac:spMkLst>
            <pc:docMk/>
            <pc:sldMk cId="341890168" sldId="700"/>
            <ac:spMk id="3" creationId="{994E357D-A413-49D0-BE4A-AB7A2A75A899}"/>
          </ac:spMkLst>
        </pc:spChg>
        <pc:spChg chg="add mod">
          <ac:chgData name="Nikolas Hubel" userId="d0f260b4-6c17-40ca-9c9c-379725ad272d" providerId="ADAL" clId="{778DBE46-240D-4FAE-8C31-F000347CEC3B}" dt="2023-09-21T14:30:27.919" v="57" actId="478"/>
          <ac:spMkLst>
            <pc:docMk/>
            <pc:sldMk cId="341890168" sldId="700"/>
            <ac:spMk id="4" creationId="{AD6EC053-29DB-ABC6-AF17-EACAAF294D08}"/>
          </ac:spMkLst>
        </pc:spChg>
      </pc:sldChg>
      <pc:sldChg chg="addSp delSp modSp new add del mod modAnim">
        <pc:chgData name="Nikolas Hubel" userId="d0f260b4-6c17-40ca-9c9c-379725ad272d" providerId="ADAL" clId="{778DBE46-240D-4FAE-8C31-F000347CEC3B}" dt="2023-09-22T10:10:19.562" v="5437" actId="1036"/>
        <pc:sldMkLst>
          <pc:docMk/>
          <pc:sldMk cId="1792468985" sldId="700"/>
        </pc:sldMkLst>
        <pc:spChg chg="del mod">
          <ac:chgData name="Nikolas Hubel" userId="d0f260b4-6c17-40ca-9c9c-379725ad272d" providerId="ADAL" clId="{778DBE46-240D-4FAE-8C31-F000347CEC3B}" dt="2023-09-22T09:47:46.910" v="5006" actId="478"/>
          <ac:spMkLst>
            <pc:docMk/>
            <pc:sldMk cId="1792468985" sldId="700"/>
            <ac:spMk id="2" creationId="{9F2297DC-5016-F1B8-2659-855391C02D83}"/>
          </ac:spMkLst>
        </pc:spChg>
        <pc:spChg chg="add mod">
          <ac:chgData name="Nikolas Hubel" userId="d0f260b4-6c17-40ca-9c9c-379725ad272d" providerId="ADAL" clId="{778DBE46-240D-4FAE-8C31-F000347CEC3B}" dt="2023-09-22T08:08:13.466" v="285" actId="2711"/>
          <ac:spMkLst>
            <pc:docMk/>
            <pc:sldMk cId="1792468985" sldId="700"/>
            <ac:spMk id="3" creationId="{839230F0-A5E1-D91C-F673-2AB63912F626}"/>
          </ac:spMkLst>
        </pc:spChg>
        <pc:spChg chg="del">
          <ac:chgData name="Nikolas Hubel" userId="d0f260b4-6c17-40ca-9c9c-379725ad272d" providerId="ADAL" clId="{778DBE46-240D-4FAE-8C31-F000347CEC3B}" dt="2023-09-21T14:33:14.856" v="96"/>
          <ac:spMkLst>
            <pc:docMk/>
            <pc:sldMk cId="1792468985" sldId="700"/>
            <ac:spMk id="3" creationId="{8AF8F379-1F42-00AC-06D7-3FD5590EF822}"/>
          </ac:spMkLst>
        </pc:spChg>
        <pc:spChg chg="add mod">
          <ac:chgData name="Nikolas Hubel" userId="d0f260b4-6c17-40ca-9c9c-379725ad272d" providerId="ADAL" clId="{778DBE46-240D-4FAE-8C31-F000347CEC3B}" dt="2023-09-22T08:08:22.284" v="294" actId="2711"/>
          <ac:spMkLst>
            <pc:docMk/>
            <pc:sldMk cId="1792468985" sldId="700"/>
            <ac:spMk id="4" creationId="{FF12FDEC-946F-5679-7ABC-095D79F05101}"/>
          </ac:spMkLst>
        </pc:spChg>
        <pc:spChg chg="add mod">
          <ac:chgData name="Nikolas Hubel" userId="d0f260b4-6c17-40ca-9c9c-379725ad272d" providerId="ADAL" clId="{778DBE46-240D-4FAE-8C31-F000347CEC3B}" dt="2023-09-22T09:43:54.884" v="4730" actId="1036"/>
          <ac:spMkLst>
            <pc:docMk/>
            <pc:sldMk cId="1792468985" sldId="700"/>
            <ac:spMk id="5" creationId="{042B21F6-FF0C-9BE1-04D8-B7FE19F6B14D}"/>
          </ac:spMkLst>
        </pc:spChg>
        <pc:spChg chg="add mod">
          <ac:chgData name="Nikolas Hubel" userId="d0f260b4-6c17-40ca-9c9c-379725ad272d" providerId="ADAL" clId="{778DBE46-240D-4FAE-8C31-F000347CEC3B}" dt="2023-09-22T09:27:02.781" v="4329" actId="1036"/>
          <ac:spMkLst>
            <pc:docMk/>
            <pc:sldMk cId="1792468985" sldId="700"/>
            <ac:spMk id="10" creationId="{3F4FDDFA-D754-B3B9-4E60-A5C8637CB2DA}"/>
          </ac:spMkLst>
        </pc:spChg>
        <pc:spChg chg="add mod">
          <ac:chgData name="Nikolas Hubel" userId="d0f260b4-6c17-40ca-9c9c-379725ad272d" providerId="ADAL" clId="{778DBE46-240D-4FAE-8C31-F000347CEC3B}" dt="2023-09-22T09:27:02.781" v="4329" actId="1036"/>
          <ac:spMkLst>
            <pc:docMk/>
            <pc:sldMk cId="1792468985" sldId="700"/>
            <ac:spMk id="11" creationId="{55FFF0F6-3116-AE96-CFD1-583DA6BE41F3}"/>
          </ac:spMkLst>
        </pc:spChg>
        <pc:spChg chg="add mod">
          <ac:chgData name="Nikolas Hubel" userId="d0f260b4-6c17-40ca-9c9c-379725ad272d" providerId="ADAL" clId="{778DBE46-240D-4FAE-8C31-F000347CEC3B}" dt="2023-09-22T08:07:08.603" v="284" actId="14100"/>
          <ac:spMkLst>
            <pc:docMk/>
            <pc:sldMk cId="1792468985" sldId="700"/>
            <ac:spMk id="12" creationId="{0FC24579-248C-900D-217B-A47AB25E4F0B}"/>
          </ac:spMkLst>
        </pc:spChg>
        <pc:spChg chg="add mod">
          <ac:chgData name="Nikolas Hubel" userId="d0f260b4-6c17-40ca-9c9c-379725ad272d" providerId="ADAL" clId="{778DBE46-240D-4FAE-8C31-F000347CEC3B}" dt="2023-09-22T09:45:17.452" v="4942" actId="207"/>
          <ac:spMkLst>
            <pc:docMk/>
            <pc:sldMk cId="1792468985" sldId="700"/>
            <ac:spMk id="13" creationId="{304E73A4-C405-6187-2067-E474FC61836F}"/>
          </ac:spMkLst>
        </pc:spChg>
        <pc:spChg chg="add mod">
          <ac:chgData name="Nikolas Hubel" userId="d0f260b4-6c17-40ca-9c9c-379725ad272d" providerId="ADAL" clId="{778DBE46-240D-4FAE-8C31-F000347CEC3B}" dt="2023-09-22T09:47:41.049" v="5005" actId="20577"/>
          <ac:spMkLst>
            <pc:docMk/>
            <pc:sldMk cId="1792468985" sldId="700"/>
            <ac:spMk id="14" creationId="{EC666E43-D94E-41A7-D69E-FFF498FDE3B6}"/>
          </ac:spMkLst>
        </pc:spChg>
        <pc:spChg chg="add del mod">
          <ac:chgData name="Nikolas Hubel" userId="d0f260b4-6c17-40ca-9c9c-379725ad272d" providerId="ADAL" clId="{778DBE46-240D-4FAE-8C31-F000347CEC3B}" dt="2023-09-22T09:47:55.269" v="5007" actId="478"/>
          <ac:spMkLst>
            <pc:docMk/>
            <pc:sldMk cId="1792468985" sldId="700"/>
            <ac:spMk id="16" creationId="{2891E671-2D7F-F356-CD23-9617A1C5E331}"/>
          </ac:spMkLst>
        </pc:spChg>
        <pc:picChg chg="add del mod">
          <ac:chgData name="Nikolas Hubel" userId="d0f260b4-6c17-40ca-9c9c-379725ad272d" providerId="ADAL" clId="{778DBE46-240D-4FAE-8C31-F000347CEC3B}" dt="2023-09-21T14:40:18.786" v="104" actId="478"/>
          <ac:picMkLst>
            <pc:docMk/>
            <pc:sldMk cId="1792468985" sldId="700"/>
            <ac:picMk id="5" creationId="{5FF73FFF-B2FF-8D89-4338-2A67D206EE04}"/>
          </ac:picMkLst>
        </pc:picChg>
        <pc:picChg chg="add mod">
          <ac:chgData name="Nikolas Hubel" userId="d0f260b4-6c17-40ca-9c9c-379725ad272d" providerId="ADAL" clId="{778DBE46-240D-4FAE-8C31-F000347CEC3B}" dt="2023-09-22T08:03:14.592" v="240" actId="14100"/>
          <ac:picMkLst>
            <pc:docMk/>
            <pc:sldMk cId="1792468985" sldId="700"/>
            <ac:picMk id="6" creationId="{A26ECB8E-D3BD-74FB-DA50-74B5475C70D0}"/>
          </ac:picMkLst>
        </pc:picChg>
        <pc:picChg chg="add mod ord">
          <ac:chgData name="Nikolas Hubel" userId="d0f260b4-6c17-40ca-9c9c-379725ad272d" providerId="ADAL" clId="{778DBE46-240D-4FAE-8C31-F000347CEC3B}" dt="2023-09-22T09:44:26.794" v="4759" actId="1035"/>
          <ac:picMkLst>
            <pc:docMk/>
            <pc:sldMk cId="1792468985" sldId="700"/>
            <ac:picMk id="7" creationId="{400620A9-06D6-D088-234E-2836FD5AA8BD}"/>
          </ac:picMkLst>
        </pc:picChg>
        <pc:picChg chg="add mod modCrop">
          <ac:chgData name="Nikolas Hubel" userId="d0f260b4-6c17-40ca-9c9c-379725ad272d" providerId="ADAL" clId="{778DBE46-240D-4FAE-8C31-F000347CEC3B}" dt="2023-09-22T09:43:37.873" v="4703" actId="1036"/>
          <ac:picMkLst>
            <pc:docMk/>
            <pc:sldMk cId="1792468985" sldId="700"/>
            <ac:picMk id="8" creationId="{D30A630A-BF62-DB35-8692-42703AE7376D}"/>
          </ac:picMkLst>
        </pc:picChg>
        <pc:picChg chg="add mod modCrop">
          <ac:chgData name="Nikolas Hubel" userId="d0f260b4-6c17-40ca-9c9c-379725ad272d" providerId="ADAL" clId="{778DBE46-240D-4FAE-8C31-F000347CEC3B}" dt="2023-09-22T09:43:37.873" v="4703" actId="1036"/>
          <ac:picMkLst>
            <pc:docMk/>
            <pc:sldMk cId="1792468985" sldId="700"/>
            <ac:picMk id="9" creationId="{BCAA0F6B-E403-4180-2057-94D02021BB93}"/>
          </ac:picMkLst>
        </pc:picChg>
        <pc:picChg chg="add mod">
          <ac:chgData name="Nikolas Hubel" userId="d0f260b4-6c17-40ca-9c9c-379725ad272d" providerId="ADAL" clId="{778DBE46-240D-4FAE-8C31-F000347CEC3B}" dt="2023-09-22T10:10:19.562" v="5437" actId="1036"/>
          <ac:picMkLst>
            <pc:docMk/>
            <pc:sldMk cId="1792468985" sldId="700"/>
            <ac:picMk id="17" creationId="{2AC4DF5C-6AAE-DC22-F6A1-DC563F5270F3}"/>
          </ac:picMkLst>
        </pc:picChg>
      </pc:sldChg>
      <pc:sldChg chg="modSp add del mod">
        <pc:chgData name="Nikolas Hubel" userId="d0f260b4-6c17-40ca-9c9c-379725ad272d" providerId="ADAL" clId="{778DBE46-240D-4FAE-8C31-F000347CEC3B}" dt="2023-09-22T08:10:32.773" v="363" actId="47"/>
        <pc:sldMkLst>
          <pc:docMk/>
          <pc:sldMk cId="1363820217" sldId="701"/>
        </pc:sldMkLst>
        <pc:spChg chg="mod">
          <ac:chgData name="Nikolas Hubel" userId="d0f260b4-6c17-40ca-9c9c-379725ad272d" providerId="ADAL" clId="{778DBE46-240D-4FAE-8C31-F000347CEC3B}" dt="2023-09-22T08:05:50.295" v="276" actId="207"/>
          <ac:spMkLst>
            <pc:docMk/>
            <pc:sldMk cId="1363820217" sldId="701"/>
            <ac:spMk id="2" creationId="{9F2297DC-5016-F1B8-2659-855391C02D83}"/>
          </ac:spMkLst>
        </pc:spChg>
      </pc:sldChg>
      <pc:sldChg chg="addSp delSp modSp add mod modNotesTx">
        <pc:chgData name="Nikolas Hubel" userId="d0f260b4-6c17-40ca-9c9c-379725ad272d" providerId="ADAL" clId="{778DBE46-240D-4FAE-8C31-F000347CEC3B}" dt="2023-09-22T10:12:18.650" v="5441"/>
        <pc:sldMkLst>
          <pc:docMk/>
          <pc:sldMk cId="1015142045" sldId="702"/>
        </pc:sldMkLst>
        <pc:spChg chg="mod">
          <ac:chgData name="Nikolas Hubel" userId="d0f260b4-6c17-40ca-9c9c-379725ad272d" providerId="ADAL" clId="{778DBE46-240D-4FAE-8C31-F000347CEC3B}" dt="2023-09-22T08:55:57.330" v="2895" actId="20577"/>
          <ac:spMkLst>
            <pc:docMk/>
            <pc:sldMk cId="1015142045" sldId="702"/>
            <ac:spMk id="3" creationId="{994E357D-A413-49D0-BE4A-AB7A2A75A899}"/>
          </ac:spMkLst>
        </pc:spChg>
        <pc:picChg chg="add del mod">
          <ac:chgData name="Nikolas Hubel" userId="d0f260b4-6c17-40ca-9c9c-379725ad272d" providerId="ADAL" clId="{778DBE46-240D-4FAE-8C31-F000347CEC3B}" dt="2023-09-22T10:12:18.650" v="5441"/>
          <ac:picMkLst>
            <pc:docMk/>
            <pc:sldMk cId="1015142045" sldId="702"/>
            <ac:picMk id="2" creationId="{BE55F983-7326-816C-AC5D-BBB237AD0814}"/>
          </ac:picMkLst>
        </pc:picChg>
      </pc:sldChg>
      <pc:sldChg chg="delSp add del mod">
        <pc:chgData name="Nikolas Hubel" userId="d0f260b4-6c17-40ca-9c9c-379725ad272d" providerId="ADAL" clId="{778DBE46-240D-4FAE-8C31-F000347CEC3B}" dt="2023-09-21T14:41:59.237" v="109" actId="47"/>
        <pc:sldMkLst>
          <pc:docMk/>
          <pc:sldMk cId="1051512806" sldId="702"/>
        </pc:sldMkLst>
        <pc:picChg chg="del">
          <ac:chgData name="Nikolas Hubel" userId="d0f260b4-6c17-40ca-9c9c-379725ad272d" providerId="ADAL" clId="{778DBE46-240D-4FAE-8C31-F000347CEC3B}" dt="2023-09-21T14:41:23.779" v="107" actId="478"/>
          <ac:picMkLst>
            <pc:docMk/>
            <pc:sldMk cId="1051512806" sldId="702"/>
            <ac:picMk id="5" creationId="{5FF73FFF-B2FF-8D89-4338-2A67D206EE04}"/>
          </ac:picMkLst>
        </pc:picChg>
      </pc:sldChg>
      <pc:sldChg chg="addSp delSp modSp new mod modShow modNotesTx">
        <pc:chgData name="Nikolas Hubel" userId="d0f260b4-6c17-40ca-9c9c-379725ad272d" providerId="ADAL" clId="{778DBE46-240D-4FAE-8C31-F000347CEC3B}" dt="2023-09-22T08:38:15.521" v="1189" actId="729"/>
        <pc:sldMkLst>
          <pc:docMk/>
          <pc:sldMk cId="1042779446" sldId="703"/>
        </pc:sldMkLst>
        <pc:spChg chg="mod">
          <ac:chgData name="Nikolas Hubel" userId="d0f260b4-6c17-40ca-9c9c-379725ad272d" providerId="ADAL" clId="{778DBE46-240D-4FAE-8C31-F000347CEC3B}" dt="2023-09-22T08:13:25.265" v="398" actId="207"/>
          <ac:spMkLst>
            <pc:docMk/>
            <pc:sldMk cId="1042779446" sldId="703"/>
            <ac:spMk id="2" creationId="{6C7D00C5-82FF-4221-93A5-1C14A414415B}"/>
          </ac:spMkLst>
        </pc:spChg>
        <pc:spChg chg="del">
          <ac:chgData name="Nikolas Hubel" userId="d0f260b4-6c17-40ca-9c9c-379725ad272d" providerId="ADAL" clId="{778DBE46-240D-4FAE-8C31-F000347CEC3B}" dt="2023-09-22T08:14:38.654" v="401" actId="478"/>
          <ac:spMkLst>
            <pc:docMk/>
            <pc:sldMk cId="1042779446" sldId="703"/>
            <ac:spMk id="3" creationId="{447C1CA0-F042-DEBA-F2C3-6E20FE670871}"/>
          </ac:spMkLst>
        </pc:spChg>
        <pc:spChg chg="add mod ord">
          <ac:chgData name="Nikolas Hubel" userId="d0f260b4-6c17-40ca-9c9c-379725ad272d" providerId="ADAL" clId="{778DBE46-240D-4FAE-8C31-F000347CEC3B}" dt="2023-09-22T08:15:57.845" v="410" actId="167"/>
          <ac:spMkLst>
            <pc:docMk/>
            <pc:sldMk cId="1042779446" sldId="703"/>
            <ac:spMk id="7" creationId="{4B3503C7-FAB0-5D16-C47D-4822D60108FD}"/>
          </ac:spMkLst>
        </pc:spChg>
        <pc:picChg chg="add del mod">
          <ac:chgData name="Nikolas Hubel" userId="d0f260b4-6c17-40ca-9c9c-379725ad272d" providerId="ADAL" clId="{778DBE46-240D-4FAE-8C31-F000347CEC3B}" dt="2023-09-22T08:14:35.460" v="400"/>
          <ac:picMkLst>
            <pc:docMk/>
            <pc:sldMk cId="1042779446" sldId="703"/>
            <ac:picMk id="4" creationId="{8E65B09E-4AC8-5412-EC8E-A9F9706235F3}"/>
          </ac:picMkLst>
        </pc:picChg>
        <pc:picChg chg="add del mod">
          <ac:chgData name="Nikolas Hubel" userId="d0f260b4-6c17-40ca-9c9c-379725ad272d" providerId="ADAL" clId="{778DBE46-240D-4FAE-8C31-F000347CEC3B}" dt="2023-09-22T08:15:32.493" v="407"/>
          <ac:picMkLst>
            <pc:docMk/>
            <pc:sldMk cId="1042779446" sldId="703"/>
            <ac:picMk id="5" creationId="{257FDE2D-FA7F-8F1B-3E45-7BCC407E28F5}"/>
          </ac:picMkLst>
        </pc:picChg>
        <pc:picChg chg="add mod ord">
          <ac:chgData name="Nikolas Hubel" userId="d0f260b4-6c17-40ca-9c9c-379725ad272d" providerId="ADAL" clId="{778DBE46-240D-4FAE-8C31-F000347CEC3B}" dt="2023-09-22T08:15:57.845" v="410" actId="167"/>
          <ac:picMkLst>
            <pc:docMk/>
            <pc:sldMk cId="1042779446" sldId="703"/>
            <ac:picMk id="6" creationId="{05C8F524-38EF-97F6-3047-42FB52217156}"/>
          </ac:picMkLst>
        </pc:picChg>
      </pc:sldChg>
      <pc:sldChg chg="addSp delSp modSp new mod ord modAnim modNotesTx">
        <pc:chgData name="Nikolas Hubel" userId="d0f260b4-6c17-40ca-9c9c-379725ad272d" providerId="ADAL" clId="{778DBE46-240D-4FAE-8C31-F000347CEC3B}" dt="2023-09-22T10:11:48.052" v="5439"/>
        <pc:sldMkLst>
          <pc:docMk/>
          <pc:sldMk cId="1902575800" sldId="704"/>
        </pc:sldMkLst>
        <pc:spChg chg="mod">
          <ac:chgData name="Nikolas Hubel" userId="d0f260b4-6c17-40ca-9c9c-379725ad272d" providerId="ADAL" clId="{778DBE46-240D-4FAE-8C31-F000347CEC3B}" dt="2023-09-22T08:27:54.695" v="1121" actId="207"/>
          <ac:spMkLst>
            <pc:docMk/>
            <pc:sldMk cId="1902575800" sldId="704"/>
            <ac:spMk id="2" creationId="{3643562F-E2A9-1812-4216-A8C2A585AE11}"/>
          </ac:spMkLst>
        </pc:spChg>
        <pc:spChg chg="del">
          <ac:chgData name="Nikolas Hubel" userId="d0f260b4-6c17-40ca-9c9c-379725ad272d" providerId="ADAL" clId="{778DBE46-240D-4FAE-8C31-F000347CEC3B}" dt="2023-09-22T08:32:37.940" v="1122" actId="931"/>
          <ac:spMkLst>
            <pc:docMk/>
            <pc:sldMk cId="1902575800" sldId="704"/>
            <ac:spMk id="3" creationId="{DF429D3D-1728-6082-42E5-BCF303C24B92}"/>
          </ac:spMkLst>
        </pc:spChg>
        <pc:spChg chg="add mod">
          <ac:chgData name="Nikolas Hubel" userId="d0f260b4-6c17-40ca-9c9c-379725ad272d" providerId="ADAL" clId="{778DBE46-240D-4FAE-8C31-F000347CEC3B}" dt="2023-09-22T08:48:05.126" v="1547" actId="20577"/>
          <ac:spMkLst>
            <pc:docMk/>
            <pc:sldMk cId="1902575800" sldId="704"/>
            <ac:spMk id="6" creationId="{D1147B6E-AAFE-E362-CAEE-11EBDDA1A672}"/>
          </ac:spMkLst>
        </pc:spChg>
        <pc:spChg chg="add mod">
          <ac:chgData name="Nikolas Hubel" userId="d0f260b4-6c17-40ca-9c9c-379725ad272d" providerId="ADAL" clId="{778DBE46-240D-4FAE-8C31-F000347CEC3B}" dt="2023-09-22T09:27:18.788" v="4335" actId="1036"/>
          <ac:spMkLst>
            <pc:docMk/>
            <pc:sldMk cId="1902575800" sldId="704"/>
            <ac:spMk id="7" creationId="{2A589BDD-720A-F9B0-B09E-20C40CD052DF}"/>
          </ac:spMkLst>
        </pc:spChg>
        <pc:picChg chg="add mod modCrop">
          <ac:chgData name="Nikolas Hubel" userId="d0f260b4-6c17-40ca-9c9c-379725ad272d" providerId="ADAL" clId="{778DBE46-240D-4FAE-8C31-F000347CEC3B}" dt="2023-09-22T08:34:00.241" v="1143" actId="1035"/>
          <ac:picMkLst>
            <pc:docMk/>
            <pc:sldMk cId="1902575800" sldId="704"/>
            <ac:picMk id="5" creationId="{8DBCF25B-3A14-C2B8-72B7-8B560E46ECC4}"/>
          </ac:picMkLst>
        </pc:picChg>
      </pc:sldChg>
      <pc:sldChg chg="addSp delSp modSp add mod ord">
        <pc:chgData name="Nikolas Hubel" userId="d0f260b4-6c17-40ca-9c9c-379725ad272d" providerId="ADAL" clId="{778DBE46-240D-4FAE-8C31-F000347CEC3B}" dt="2023-09-22T10:06:03.637" v="5363" actId="20577"/>
        <pc:sldMkLst>
          <pc:docMk/>
          <pc:sldMk cId="3696518195" sldId="705"/>
        </pc:sldMkLst>
        <pc:spChg chg="del">
          <ac:chgData name="Nikolas Hubel" userId="d0f260b4-6c17-40ca-9c9c-379725ad272d" providerId="ADAL" clId="{778DBE46-240D-4FAE-8C31-F000347CEC3B}" dt="2023-09-22T10:03:06.561" v="5196" actId="478"/>
          <ac:spMkLst>
            <pc:docMk/>
            <pc:sldMk cId="3696518195" sldId="705"/>
            <ac:spMk id="2" creationId="{7CC2D328-D487-EFDE-8A27-6FACD7202A93}"/>
          </ac:spMkLst>
        </pc:spChg>
        <pc:spChg chg="add del mod">
          <ac:chgData name="Nikolas Hubel" userId="d0f260b4-6c17-40ca-9c9c-379725ad272d" providerId="ADAL" clId="{778DBE46-240D-4FAE-8C31-F000347CEC3B}" dt="2023-09-22T10:03:11.172" v="5197" actId="478"/>
          <ac:spMkLst>
            <pc:docMk/>
            <pc:sldMk cId="3696518195" sldId="705"/>
            <ac:spMk id="4" creationId="{B32C83B4-A20F-4572-20C2-BCAA0D67B971}"/>
          </ac:spMkLst>
        </pc:spChg>
        <pc:spChg chg="add mod">
          <ac:chgData name="Nikolas Hubel" userId="d0f260b4-6c17-40ca-9c9c-379725ad272d" providerId="ADAL" clId="{778DBE46-240D-4FAE-8C31-F000347CEC3B}" dt="2023-09-22T10:06:03.637" v="5363" actId="20577"/>
          <ac:spMkLst>
            <pc:docMk/>
            <pc:sldMk cId="3696518195" sldId="705"/>
            <ac:spMk id="5" creationId="{FBD369CC-77D3-5488-593C-9C01524BCBE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FFAB651-2CA8-974B-99D8-E5C3284FF6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62A200D-BEA3-5540-B2B7-F0289AE5E2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CCC8-5267-1640-A412-AA954F47DD44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AA6D2A-0081-F742-8119-0FCB1D1C83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979EDE-190B-564E-8611-C1BBE91F58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E8D31-DF0D-F241-B7E4-52EF6B06BEA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86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A5C94-8824-449B-8599-CB895216F890}" type="datetimeFigureOut">
              <a:rPr lang="de-DE" smtClean="0"/>
              <a:t>25.09.2023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4C421-903F-46C8-B48C-89F8DA1E7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27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Nochmal herzlich Willkommen an alle zu KKC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718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mehr über Zirkularität lernen und experimentieren?</a:t>
            </a:r>
          </a:p>
          <a:p>
            <a:r>
              <a:rPr lang="de-DE" dirty="0"/>
              <a:t>… z.B. in Schulprojekten, im Unternehmen oder direkt in der Nachbarschaft!</a:t>
            </a:r>
          </a:p>
          <a:p>
            <a:endParaRPr lang="de-DE" dirty="0"/>
          </a:p>
          <a:p>
            <a:r>
              <a:rPr lang="de-DE" dirty="0"/>
              <a:t>Zirkularität zielt auf mehr als Ressourcen, -&gt; auch Macht, Verantwortung, Teilhabe, (Um-)</a:t>
            </a:r>
            <a:r>
              <a:rPr lang="de-DE" dirty="0" err="1"/>
              <a:t>gestaltung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549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Dinge so lange und ausgiebig wie möglich nutzen?</a:t>
            </a:r>
          </a:p>
          <a:p>
            <a:r>
              <a:rPr lang="de-DE" dirty="0"/>
              <a:t>… z.B. durch eine geteilte Nutzung, Reparatur und Upgrading von Dingen.</a:t>
            </a:r>
          </a:p>
          <a:p>
            <a:endParaRPr lang="de-DE" dirty="0"/>
          </a:p>
          <a:p>
            <a:r>
              <a:rPr lang="de-DE" dirty="0"/>
              <a:t>-&gt; Zielt auf den Umgang mit bestehenden Produkten („</a:t>
            </a:r>
            <a:r>
              <a:rPr lang="de-DE" dirty="0" err="1"/>
              <a:t>Prosuming</a:t>
            </a:r>
            <a:r>
              <a:rPr lang="de-DE" dirty="0"/>
              <a:t>?, Reparaturkultur)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4217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Lebensqualität und eine intakte Natur vor Profit stellen?</a:t>
            </a:r>
          </a:p>
          <a:p>
            <a:r>
              <a:rPr lang="de-DE" dirty="0"/>
              <a:t>… z.B. durch Preise, die Kosten für Menschen und Umwelt abbilden.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Stellt den BIP in Frage -&gt; z.B. KPIs für Lebendigkeit entwickeln…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9575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DE" dirty="0"/>
              <a:t>Gemeinschaft &amp; Zivilgesellschaft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dirty="0"/>
              <a:t>Nachbarschaft, Freundeskreis, Initiativen, Verein</a:t>
            </a:r>
          </a:p>
          <a:p>
            <a:pPr marL="228600" indent="-228600">
              <a:buAutoNum type="arabicPeriod"/>
            </a:pPr>
            <a:r>
              <a:rPr lang="de-DE" dirty="0"/>
              <a:t>Medien &amp; Kultur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dirty="0"/>
              <a:t>Verlag, </a:t>
            </a:r>
            <a:r>
              <a:rPr lang="de-DE" dirty="0" err="1"/>
              <a:t>Social</a:t>
            </a:r>
            <a:r>
              <a:rPr lang="de-DE" dirty="0"/>
              <a:t> Media, </a:t>
            </a:r>
            <a:r>
              <a:rPr lang="de-DE" dirty="0" err="1"/>
              <a:t>Jornalist:innen</a:t>
            </a:r>
            <a:r>
              <a:rPr lang="de-DE" dirty="0"/>
              <a:t>, </a:t>
            </a:r>
            <a:r>
              <a:rPr lang="de-DE" dirty="0" err="1"/>
              <a:t>Künstler:innen</a:t>
            </a:r>
            <a:r>
              <a:rPr lang="de-DE" dirty="0"/>
              <a:t>, </a:t>
            </a:r>
          </a:p>
          <a:p>
            <a:pPr marL="228600" indent="-228600">
              <a:buAutoNum type="arabicPeriod"/>
            </a:pPr>
            <a:r>
              <a:rPr lang="de-DE" dirty="0"/>
              <a:t>Bildung &amp; Forschung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dirty="0"/>
              <a:t>Schule, Hochschule, Maker Space Think Tank</a:t>
            </a:r>
          </a:p>
          <a:p>
            <a:pPr marL="228600" indent="-228600">
              <a:buAutoNum type="arabicPeriod"/>
            </a:pPr>
            <a:r>
              <a:rPr lang="de-DE" dirty="0"/>
              <a:t>Wirtschaft &amp; Technologien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dirty="0"/>
              <a:t>Unternehmen, Verband, NGOs, CEO</a:t>
            </a:r>
          </a:p>
          <a:p>
            <a:pPr marL="228600" indent="-228600">
              <a:buAutoNum type="arabicPeriod"/>
            </a:pPr>
            <a:r>
              <a:rPr lang="de-DE" dirty="0"/>
              <a:t>Politik &amp; Verwaltung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de-DE" dirty="0"/>
              <a:t>Ministerium, Partei, </a:t>
            </a:r>
            <a:r>
              <a:rPr lang="de-DE" dirty="0" err="1"/>
              <a:t>Politiker:in</a:t>
            </a:r>
            <a:r>
              <a:rPr lang="de-DE" dirty="0"/>
              <a:t>, </a:t>
            </a:r>
            <a:r>
              <a:rPr lang="de-DE" dirty="0" err="1"/>
              <a:t>Lobbyist:in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Vorrangmodell zur Diskussion gestellt</a:t>
            </a:r>
          </a:p>
          <a:p>
            <a:r>
              <a:rPr lang="de-DE" dirty="0"/>
              <a:t>- was zumindest global Gültigkeit besitzt</a:t>
            </a:r>
          </a:p>
          <a:p>
            <a:r>
              <a:rPr lang="de-DE" dirty="0"/>
              <a:t>- in einzelnen Einzelentscheidungen muss jedoch dennoch </a:t>
            </a:r>
            <a:r>
              <a:rPr lang="de-DE" dirty="0" err="1"/>
              <a:t>abgewegt</a:t>
            </a:r>
            <a:r>
              <a:rPr lang="de-DE" dirty="0"/>
              <a:t> werden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98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CS nimmt planetare Grenzen als physische Grundlage &amp; geht über Circular Economy hinaus:</a:t>
            </a:r>
          </a:p>
          <a:p>
            <a:r>
              <a:rPr lang="de-DE" dirty="0"/>
              <a:t>- Setzt Mensch/Gesellschaft in den Mittelpunkt -&gt; möchte Gestaltungwissen fördern</a:t>
            </a:r>
          </a:p>
          <a:p>
            <a:r>
              <a:rPr lang="de-DE" dirty="0"/>
              <a:t>- Was Zirkularität in/für alle Facetten einer Gesellschaft bedeutet, muss allerdings noch gesellschaftlich definiert werden 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(Warum nicht Circular Ecology -&gt; weil diese schon zirkulär ist)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295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CS erkennt die planetaren Grenzen an</a:t>
            </a:r>
          </a:p>
          <a:p>
            <a:r>
              <a:rPr lang="de-DE" dirty="0"/>
              <a:t>- Setzt Mensch/Gesellschaft in den Mittelpunkt</a:t>
            </a:r>
          </a:p>
          <a:p>
            <a:r>
              <a:rPr lang="de-DE" dirty="0"/>
              <a:t>- Warum nicht Circular Ecology -&gt; weil diese schon zirkulär ist</a:t>
            </a:r>
          </a:p>
          <a:p>
            <a:r>
              <a:rPr lang="de-DE" dirty="0"/>
              <a:t>- Was Zirkularität in/für alle Facetten einer Gesellschaft bedeutet, muss allerdings noch gesellschaftlich definiert werden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03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…wenn wir grundsätzlich weniger kaufen, verbrauchen und besitzen?</a:t>
            </a:r>
          </a:p>
          <a:p>
            <a:r>
              <a:rPr lang="de-DE" dirty="0"/>
              <a:t>… z.B. weil wir gemeinsame Erlebnisse mehr wertschätzen als neue Dinge?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526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Dinge so gestalten, dass sie gar kein „Lebensende“ mehr haben?</a:t>
            </a:r>
          </a:p>
          <a:p>
            <a:r>
              <a:rPr lang="de-DE" dirty="0"/>
              <a:t>… z.B. indem Materialien immer wieder zu etwas Neuem werden.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2112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so leben, dass nicht aus dem Gleichgewicht gerät?</a:t>
            </a:r>
          </a:p>
          <a:p>
            <a:r>
              <a:rPr lang="de-DE" dirty="0"/>
              <a:t>… z.B. durch erneuerbare Energien, lokale Angebote und mehr Vielfalt</a:t>
            </a:r>
          </a:p>
          <a:p>
            <a:endParaRPr lang="de-DE" dirty="0"/>
          </a:p>
          <a:p>
            <a:r>
              <a:rPr lang="de-DE" dirty="0"/>
              <a:t>-&gt; Zielt auf </a:t>
            </a:r>
            <a:r>
              <a:rPr lang="de-DE" dirty="0" err="1"/>
              <a:t>auf</a:t>
            </a:r>
            <a:r>
              <a:rPr lang="de-DE" dirty="0"/>
              <a:t> die Idee, Umwelt und Gesellschaft mehr zu geben, als ihr zu nehmen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40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alle Zugang zu Informationen und Ressourcen hätten?</a:t>
            </a:r>
          </a:p>
          <a:p>
            <a:r>
              <a:rPr lang="de-DE" dirty="0"/>
              <a:t>… z.B. indem Informationen für alle frei verfügbar sind. 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Zielt auf Machtverteilung / Monopole verhindern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72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wäre…</a:t>
            </a:r>
          </a:p>
          <a:p>
            <a:r>
              <a:rPr lang="de-DE" dirty="0"/>
              <a:t>… wenn wir über Grenzen und Branchen hinweg zusammen halten?</a:t>
            </a:r>
          </a:p>
          <a:p>
            <a:r>
              <a:rPr lang="de-DE" dirty="0"/>
              <a:t>… z.B. durch gemeinsame Projekte anstatt Konkurrenz?</a:t>
            </a:r>
          </a:p>
          <a:p>
            <a:endParaRPr lang="de-DE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Ziel auf eine gesunde Balance zw. „Gemeinwohl vs. Individuellen Interessen“;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Menschen sind soziale Wesen, Sinngebung, Gemeinwohlökonomie 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14C421-903F-46C8-B48C-89F8DA1E7F8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7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E4F8E059-B361-A5D9-80E6-A59A5F8E8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844280"/>
            <a:ext cx="8382000" cy="28630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4071692"/>
            <a:ext cx="12193200" cy="1044980"/>
          </a:xfrm>
          <a:solidFill>
            <a:schemeClr val="bg2">
              <a:lumMod val="25000"/>
              <a:alpha val="81000"/>
            </a:schemeClr>
          </a:solidFill>
        </p:spPr>
        <p:txBody>
          <a:bodyPr lIns="810000" anchor="t" anchorCtr="0">
            <a:noAutofit/>
          </a:bodyPr>
          <a:lstStyle>
            <a:lvl1pPr algn="ctr">
              <a:defRPr sz="3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290456"/>
            <a:ext cx="12193200" cy="561704"/>
          </a:xfrm>
          <a:solidFill>
            <a:srgbClr val="92D050">
              <a:alpha val="75000"/>
            </a:srgbClr>
          </a:solidFill>
        </p:spPr>
        <p:txBody>
          <a:bodyPr lIns="81000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3837C66-50EF-4106-B218-779B270083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" y="6192788"/>
            <a:ext cx="2743200" cy="44506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E8137B7-7DB7-4CD0-B62F-3ADFCF3C7B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5" y="6193936"/>
            <a:ext cx="2285429" cy="45739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9C066D3-C9E2-4416-94E3-B83FF00BC56A}"/>
              </a:ext>
            </a:extLst>
          </p:cNvPr>
          <p:cNvSpPr txBox="1"/>
          <p:nvPr userDrawn="1"/>
        </p:nvSpPr>
        <p:spPr>
          <a:xfrm>
            <a:off x="942880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Gefördert durch: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5228CD6-CF12-4EF2-AFA3-B29BBFA461FA}"/>
              </a:ext>
            </a:extLst>
          </p:cNvPr>
          <p:cNvSpPr txBox="1"/>
          <p:nvPr userDrawn="1"/>
        </p:nvSpPr>
        <p:spPr>
          <a:xfrm>
            <a:off x="826567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Projektträger: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55A3EB2-FA5B-4A66-9947-03B73127EA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30" y="6110079"/>
            <a:ext cx="2111634" cy="68117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D7FA256-440A-4A1E-A4B8-554BFFC40F04}"/>
              </a:ext>
            </a:extLst>
          </p:cNvPr>
          <p:cNvSpPr txBox="1"/>
          <p:nvPr userDrawn="1"/>
        </p:nvSpPr>
        <p:spPr>
          <a:xfrm>
            <a:off x="532103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In Zusammenarbeit mit:</a:t>
            </a:r>
          </a:p>
        </p:txBody>
      </p:sp>
    </p:spTree>
    <p:extLst>
      <p:ext uri="{BB962C8B-B14F-4D97-AF65-F5344CB8AC3E}">
        <p14:creationId xmlns:p14="http://schemas.microsoft.com/office/powerpoint/2010/main" val="39872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140701" cy="1004888"/>
          </a:xfrm>
        </p:spPr>
        <p:txBody>
          <a:bodyPr>
            <a:noAutofit/>
          </a:bodyPr>
          <a:lstStyle>
            <a:lvl1pPr>
              <a:defRPr sz="3600" b="1" spc="300">
                <a:solidFill>
                  <a:srgbClr val="78787D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9" name="Gerader Verbinder 8"/>
          <p:cNvCxnSpPr/>
          <p:nvPr/>
        </p:nvCxnSpPr>
        <p:spPr>
          <a:xfrm flipH="1">
            <a:off x="838201" y="1549400"/>
            <a:ext cx="11018451" cy="0"/>
          </a:xfrm>
          <a:prstGeom prst="line">
            <a:avLst/>
          </a:prstGeom>
          <a:ln w="38100">
            <a:solidFill>
              <a:srgbClr val="78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/>
          <p:cNvSpPr/>
          <p:nvPr/>
        </p:nvSpPr>
        <p:spPr>
          <a:xfrm>
            <a:off x="0" y="0"/>
            <a:ext cx="12192000" cy="88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1C438B-2AEE-F042-9275-AA6447516A24}"/>
              </a:ext>
            </a:extLst>
          </p:cNvPr>
          <p:cNvSpPr txBox="1"/>
          <p:nvPr userDrawn="1"/>
        </p:nvSpPr>
        <p:spPr>
          <a:xfrm>
            <a:off x="641838" y="-6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DB6AF60-211B-4ACD-8169-43246BB3C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1" y="231941"/>
            <a:ext cx="2984696" cy="117239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1EF6053-9AAA-46A6-95D5-8CFF1D968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" y="6192788"/>
            <a:ext cx="2743200" cy="44506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499E802-16B0-46F6-91D8-4AA27B749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5" y="6193936"/>
            <a:ext cx="2285429" cy="457395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CD0201F7-FDC9-47FD-AC95-6399D3A570F3}"/>
              </a:ext>
            </a:extLst>
          </p:cNvPr>
          <p:cNvSpPr txBox="1"/>
          <p:nvPr userDrawn="1"/>
        </p:nvSpPr>
        <p:spPr>
          <a:xfrm>
            <a:off x="942880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Gefördert durch:</a:t>
            </a:r>
          </a:p>
        </p:txBody>
      </p:sp>
      <p:cxnSp>
        <p:nvCxnSpPr>
          <p:cNvPr id="13" name="Gerader Verbinder 12"/>
          <p:cNvCxnSpPr/>
          <p:nvPr/>
        </p:nvCxnSpPr>
        <p:spPr>
          <a:xfrm flipH="1">
            <a:off x="826568" y="5962261"/>
            <a:ext cx="11018451" cy="0"/>
          </a:xfrm>
          <a:prstGeom prst="line">
            <a:avLst/>
          </a:prstGeom>
          <a:ln w="38100">
            <a:solidFill>
              <a:srgbClr val="78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CDA2372-4464-4626-80C1-9C70F8031750}"/>
              </a:ext>
            </a:extLst>
          </p:cNvPr>
          <p:cNvSpPr txBox="1"/>
          <p:nvPr userDrawn="1"/>
        </p:nvSpPr>
        <p:spPr>
          <a:xfrm>
            <a:off x="826567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Projektträger: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75A08A82-E268-480B-8497-6AA1EF54321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30" y="6110079"/>
            <a:ext cx="2111634" cy="681172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8423CDED-D331-41BF-A9B0-79AC502DFE8E}"/>
              </a:ext>
            </a:extLst>
          </p:cNvPr>
          <p:cNvSpPr txBox="1"/>
          <p:nvPr userDrawn="1"/>
        </p:nvSpPr>
        <p:spPr>
          <a:xfrm>
            <a:off x="532103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In Zusammenarbeit mit: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136B074F-CA50-4807-964E-740908F2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68" y="1741223"/>
            <a:ext cx="11018451" cy="3990169"/>
          </a:xfrm>
        </p:spPr>
        <p:txBody>
          <a:bodyPr rIns="0"/>
          <a:lstStyle>
            <a:lvl1pPr marL="228594" indent="-228594">
              <a:buFont typeface="Wingdings" panose="05000000000000000000" pitchFamily="2" charset="2"/>
              <a:buChar char="§"/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rgbClr val="78787D"/>
                </a:solidFill>
              </a:defRPr>
            </a:lvl2pPr>
            <a:lvl3pPr marL="1142971" indent="-228594">
              <a:buFont typeface="Symbol" panose="05050102010706020507" pitchFamily="18" charset="2"/>
              <a:buChar char="-"/>
              <a:defRPr>
                <a:solidFill>
                  <a:srgbClr val="969696"/>
                </a:solidFill>
              </a:defRPr>
            </a:lvl3pPr>
            <a:lvl4pPr>
              <a:defRPr>
                <a:solidFill>
                  <a:srgbClr val="78787D"/>
                </a:solidFill>
              </a:defRPr>
            </a:lvl4pPr>
            <a:lvl5pPr>
              <a:defRPr>
                <a:solidFill>
                  <a:srgbClr val="96969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80918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1006819" cy="1004888"/>
          </a:xfrm>
        </p:spPr>
        <p:txBody>
          <a:bodyPr>
            <a:noAutofit/>
          </a:bodyPr>
          <a:lstStyle>
            <a:lvl1pPr>
              <a:defRPr sz="3600" b="1" spc="300">
                <a:solidFill>
                  <a:srgbClr val="78787D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0"/>
            <a:ext cx="12192000" cy="88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0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1C438B-2AEE-F042-9275-AA6447516A24}"/>
              </a:ext>
            </a:extLst>
          </p:cNvPr>
          <p:cNvSpPr txBox="1"/>
          <p:nvPr userDrawn="1"/>
        </p:nvSpPr>
        <p:spPr>
          <a:xfrm>
            <a:off x="641838" y="-615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72240FAD-D8A3-4535-9768-F2114B1A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68" y="1741223"/>
            <a:ext cx="11018451" cy="3990169"/>
          </a:xfrm>
        </p:spPr>
        <p:txBody>
          <a:bodyPr rIns="0"/>
          <a:lstStyle>
            <a:lvl1pPr marL="228594" indent="-228594">
              <a:buFont typeface="Wingdings" panose="05000000000000000000" pitchFamily="2" charset="2"/>
              <a:buChar char="§"/>
              <a:defRPr>
                <a:solidFill>
                  <a:srgbClr val="92D050"/>
                </a:solidFill>
              </a:defRPr>
            </a:lvl1pPr>
            <a:lvl2pPr>
              <a:defRPr>
                <a:solidFill>
                  <a:srgbClr val="78787D"/>
                </a:solidFill>
              </a:defRPr>
            </a:lvl2pPr>
            <a:lvl3pPr marL="1142971" indent="-228594">
              <a:buFont typeface="Symbol" panose="05050102010706020507" pitchFamily="18" charset="2"/>
              <a:buChar char="-"/>
              <a:defRPr>
                <a:solidFill>
                  <a:srgbClr val="969696"/>
                </a:solidFill>
              </a:defRPr>
            </a:lvl3pPr>
            <a:lvl4pPr>
              <a:defRPr>
                <a:solidFill>
                  <a:srgbClr val="78787D"/>
                </a:solidFill>
              </a:defRPr>
            </a:lvl4pPr>
            <a:lvl5pPr>
              <a:defRPr>
                <a:solidFill>
                  <a:srgbClr val="96969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11148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38200" y="365129"/>
            <a:ext cx="8139599" cy="10044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3600" b="1" spc="300">
                <a:solidFill>
                  <a:srgbClr val="78787D"/>
                </a:solidFill>
              </a:defRPr>
            </a:lvl1pPr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8" name="Rechteck 7"/>
          <p:cNvSpPr/>
          <p:nvPr userDrawn="1"/>
        </p:nvSpPr>
        <p:spPr>
          <a:xfrm>
            <a:off x="0" y="0"/>
            <a:ext cx="12192000" cy="889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800"/>
          </a:p>
        </p:txBody>
      </p:sp>
      <p:cxnSp>
        <p:nvCxnSpPr>
          <p:cNvPr id="12" name="Gerader Verbinder 11"/>
          <p:cNvCxnSpPr/>
          <p:nvPr userDrawn="1"/>
        </p:nvCxnSpPr>
        <p:spPr>
          <a:xfrm flipH="1">
            <a:off x="838201" y="1549400"/>
            <a:ext cx="11018451" cy="0"/>
          </a:xfrm>
          <a:prstGeom prst="line">
            <a:avLst/>
          </a:prstGeom>
          <a:ln w="38100">
            <a:solidFill>
              <a:srgbClr val="78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40ECC7AD-9903-4377-B523-7D958E4528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901" y="231941"/>
            <a:ext cx="2984696" cy="117239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4AAECAB-D940-4407-8ECB-043794EA02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8" y="6192788"/>
            <a:ext cx="2743200" cy="44506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E3816FD-4199-46CC-A374-9E0263E707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95" y="6193936"/>
            <a:ext cx="2285429" cy="45739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035809F-3F76-4F2E-97D8-F06BBA9DF220}"/>
              </a:ext>
            </a:extLst>
          </p:cNvPr>
          <p:cNvSpPr txBox="1"/>
          <p:nvPr userDrawn="1"/>
        </p:nvSpPr>
        <p:spPr>
          <a:xfrm>
            <a:off x="942880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Gefördert durch: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E67F9B2-6EF0-49D9-9C66-465170DB01A3}"/>
              </a:ext>
            </a:extLst>
          </p:cNvPr>
          <p:cNvSpPr txBox="1"/>
          <p:nvPr userDrawn="1"/>
        </p:nvSpPr>
        <p:spPr>
          <a:xfrm>
            <a:off x="826567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Projektträger: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9DB64BD5-1E9E-4DFA-8AEA-BA6B691C44E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2" y="1592862"/>
            <a:ext cx="4351337" cy="4351337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3E0CD26C-BF8C-4571-A581-C3C7F9D13791}"/>
              </a:ext>
            </a:extLst>
          </p:cNvPr>
          <p:cNvSpPr/>
          <p:nvPr userDrawn="1"/>
        </p:nvSpPr>
        <p:spPr>
          <a:xfrm>
            <a:off x="3202577" y="1623207"/>
            <a:ext cx="5776324" cy="42834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3F508EA-1C35-4ECB-A835-E293CBD8A897}"/>
              </a:ext>
            </a:extLst>
          </p:cNvPr>
          <p:cNvCxnSpPr/>
          <p:nvPr userDrawn="1"/>
        </p:nvCxnSpPr>
        <p:spPr>
          <a:xfrm flipH="1">
            <a:off x="826568" y="5962261"/>
            <a:ext cx="11018451" cy="0"/>
          </a:xfrm>
          <a:prstGeom prst="line">
            <a:avLst/>
          </a:prstGeom>
          <a:ln w="38100">
            <a:solidFill>
              <a:srgbClr val="7878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764105"/>
            <a:ext cx="5181600" cy="3983454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lang="de-DE" sz="2800" kern="1200" smtClean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2pPr>
            <a:lvl3pPr marL="1142971" indent="-228594">
              <a:buFont typeface="Symbol" panose="05050102010706020507" pitchFamily="18" charset="2"/>
              <a:buChar char="-"/>
              <a:defRPr lang="de-DE" sz="2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764101"/>
            <a:ext cx="5181600" cy="3983457"/>
          </a:xfrm>
        </p:spPr>
        <p:txBody>
          <a:bodyPr/>
          <a:lstStyle>
            <a:lvl1pPr marL="228594" indent="-228594">
              <a:buFont typeface="Wingdings" panose="05000000000000000000" pitchFamily="2" charset="2"/>
              <a:buChar char="§"/>
              <a:defRPr lang="de-DE" sz="2800" kern="1200" smtClean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400" kern="1200" dirty="0" smtClean="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2pPr>
            <a:lvl3pPr marL="1142971" indent="-228594">
              <a:buFont typeface="Symbol" panose="05050102010706020507" pitchFamily="18" charset="2"/>
              <a:buChar char="-"/>
              <a:defRPr lang="de-DE" sz="2000" kern="1200" dirty="0" smtClean="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CF4D8BB-09C7-4FEE-BE7C-46B8047F1BB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30" y="6110079"/>
            <a:ext cx="2111634" cy="68117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50B4C2AA-CFDC-4ED3-807C-EFC83A68C629}"/>
              </a:ext>
            </a:extLst>
          </p:cNvPr>
          <p:cNvSpPr txBox="1"/>
          <p:nvPr userDrawn="1"/>
        </p:nvSpPr>
        <p:spPr>
          <a:xfrm>
            <a:off x="5321030" y="6017905"/>
            <a:ext cx="182506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In Zusammenarbeit mit:</a:t>
            </a:r>
          </a:p>
        </p:txBody>
      </p:sp>
    </p:spTree>
    <p:extLst>
      <p:ext uri="{BB962C8B-B14F-4D97-AF65-F5344CB8AC3E}">
        <p14:creationId xmlns:p14="http://schemas.microsoft.com/office/powerpoint/2010/main" val="239783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724400" y="63220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EA1A9-5BD4-475B-A6A4-7D8F1EE932A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512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6" r:id="rId4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hyperlink" Target="https://socialdesign.de/portfolio/circular-society-toolkit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https://creativecommons.org/licenses/by-sa/4.0/deed.de" TargetMode="Externa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anssauerstiftung.de/roadmap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cialdesign.de/portfolio/circular-society-toolki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200" y="3752028"/>
            <a:ext cx="12193200" cy="1359969"/>
          </a:xfrm>
        </p:spPr>
        <p:txBody>
          <a:bodyPr anchor="ctr" anchorCtr="0"/>
          <a:lstStyle/>
          <a:p>
            <a:r>
              <a:rPr lang="de-DE" b="0" dirty="0"/>
              <a:t>Vision „Circular Society“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D039D2-C966-D208-9FE4-194EB1330D2A}"/>
              </a:ext>
            </a:extLst>
          </p:cNvPr>
          <p:cNvSpPr/>
          <p:nvPr/>
        </p:nvSpPr>
        <p:spPr>
          <a:xfrm>
            <a:off x="9467850" y="6165850"/>
            <a:ext cx="2324100" cy="4889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6" descr="A black background with red letters&#10;&#10;Description automatically generated">
            <a:extLst>
              <a:ext uri="{FF2B5EF4-FFF2-40B4-BE49-F238E27FC236}">
                <a16:creationId xmlns:a16="http://schemas.microsoft.com/office/drawing/2014/main" id="{9F8F8147-5E41-5F47-1650-C7013FE0F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850" y="6210716"/>
            <a:ext cx="2441339" cy="44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4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0A7242-841A-03CC-DDAC-89DA2AD30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804862"/>
            <a:ext cx="11839575" cy="52482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2972AE6-1E34-467B-9FC2-751FB5259E49}"/>
              </a:ext>
            </a:extLst>
          </p:cNvPr>
          <p:cNvSpPr/>
          <p:nvPr/>
        </p:nvSpPr>
        <p:spPr>
          <a:xfrm>
            <a:off x="512956" y="1471963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823CCE-DB39-BD6B-2693-0B8FEF5D7B54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C1AEAE05-E9D7-6DBA-4CCF-A81B96DDB8F4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404992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428F3-9835-02B2-1033-755711637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838200"/>
            <a:ext cx="11858625" cy="518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13FD30B-7782-EE04-E2D7-C0C69C5DF7AF}"/>
              </a:ext>
            </a:extLst>
          </p:cNvPr>
          <p:cNvSpPr/>
          <p:nvPr/>
        </p:nvSpPr>
        <p:spPr>
          <a:xfrm>
            <a:off x="512956" y="1494265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314029-B34B-DE35-F40C-51953836EB01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1B863E56-5741-ED80-7FAA-3475AC3B7844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1688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FD577-EEB9-D35B-6970-6881312AE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" y="819150"/>
            <a:ext cx="11839575" cy="5219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8A7060-9142-8F44-528D-C063BD657611}"/>
              </a:ext>
            </a:extLst>
          </p:cNvPr>
          <p:cNvSpPr/>
          <p:nvPr/>
        </p:nvSpPr>
        <p:spPr>
          <a:xfrm>
            <a:off x="512956" y="1494265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789E0B-DF8D-C760-8CDD-26794120766A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B37A391B-1860-BDB6-13EE-26631C41BC3F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26327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D1995F-F125-9030-3D14-956BDEDF0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847725"/>
            <a:ext cx="11849100" cy="5162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5F7C88-A278-3318-1E74-6D4D67862ACD}"/>
              </a:ext>
            </a:extLst>
          </p:cNvPr>
          <p:cNvSpPr/>
          <p:nvPr/>
        </p:nvSpPr>
        <p:spPr>
          <a:xfrm>
            <a:off x="512956" y="1505416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5B847-7C69-00B6-D60D-5C30B8DE7691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40D25400-411E-5FAC-68C9-7B99AC3B06D1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308802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44A8D-C016-2524-03DF-4B86B0974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838200"/>
            <a:ext cx="11849100" cy="518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84AA9A-5E6D-81FE-AD35-8E4E7895C287}"/>
              </a:ext>
            </a:extLst>
          </p:cNvPr>
          <p:cNvSpPr/>
          <p:nvPr/>
        </p:nvSpPr>
        <p:spPr>
          <a:xfrm>
            <a:off x="512956" y="1505416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E391D5-3216-9B52-CACD-69593BED9D02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3A3BE4A1-2593-DB9C-E8B8-8A140BA3841E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264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CC2D328-D487-EFDE-8A27-6FACD720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68" y="1741223"/>
            <a:ext cx="11018451" cy="3990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</a:rPr>
              <a:t>5 Akteursgruppen der Circular Society </a:t>
            </a:r>
          </a:p>
        </p:txBody>
      </p:sp>
    </p:spTree>
    <p:extLst>
      <p:ext uri="{BB962C8B-B14F-4D97-AF65-F5344CB8AC3E}">
        <p14:creationId xmlns:p14="http://schemas.microsoft.com/office/powerpoint/2010/main" val="115079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604E1C-2EF1-635D-B059-ED141EDA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8"/>
          <a:stretch/>
        </p:blipFill>
        <p:spPr>
          <a:xfrm>
            <a:off x="183112" y="141876"/>
            <a:ext cx="11825776" cy="67161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E5BCC0-237F-24F5-4967-69181F7F2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918" y="2361554"/>
            <a:ext cx="2756735" cy="2434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8542AA-E179-1604-8623-6A5DD92B3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536" y="3583570"/>
            <a:ext cx="2655386" cy="1919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DD1DCA-529B-5D46-1B74-970BA5D96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771" y="4583151"/>
            <a:ext cx="2622507" cy="2132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9E405B-8089-56EC-6DE6-9FA5A33E24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243" y="2193590"/>
            <a:ext cx="2760797" cy="19195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D77424-FD98-FFE6-BD17-57818101CB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4576" y="4924025"/>
            <a:ext cx="2891531" cy="16983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FF3BA2-9E51-A159-7A54-B95F1BBC7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2648" y="6410674"/>
            <a:ext cx="2655386" cy="3391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5C37E4-254A-26E1-9C81-C8D8CE8F45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03836" y="1974677"/>
            <a:ext cx="3444857" cy="3378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EAD997-1040-377E-E6CD-A9A7988456A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1332" y="6425945"/>
            <a:ext cx="2669384" cy="3353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D39204-FAB1-F772-C604-E47979840E2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9832" y="3274430"/>
            <a:ext cx="2326590" cy="3428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5DC09D-9DB6-0F5B-60FB-255280E03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6686" y="2017491"/>
            <a:ext cx="4402738" cy="35660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9AA41F0-8261-7BA9-32B8-BB042CCA40FB}"/>
              </a:ext>
            </a:extLst>
          </p:cNvPr>
          <p:cNvSpPr/>
          <p:nvPr/>
        </p:nvSpPr>
        <p:spPr>
          <a:xfrm>
            <a:off x="512956" y="579863"/>
            <a:ext cx="1081668" cy="1025913"/>
          </a:xfrm>
          <a:prstGeom prst="rect">
            <a:avLst/>
          </a:prstGeom>
          <a:solidFill>
            <a:srgbClr val="4F5779"/>
          </a:solidFill>
          <a:ln>
            <a:solidFill>
              <a:srgbClr val="4F577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5">
            <a:extLst>
              <a:ext uri="{FF2B5EF4-FFF2-40B4-BE49-F238E27FC236}">
                <a16:creationId xmlns:a16="http://schemas.microsoft.com/office/drawing/2014/main" id="{20C18813-C3A4-7BCE-D4ED-5C0449B0ACE3}"/>
              </a:ext>
            </a:extLst>
          </p:cNvPr>
          <p:cNvSpPr txBox="1"/>
          <p:nvPr/>
        </p:nvSpPr>
        <p:spPr>
          <a:xfrm>
            <a:off x="11557137" y="1974677"/>
            <a:ext cx="461665" cy="472435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1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27284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BD369CC-77D3-5488-593C-9C01524BC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68" y="1741223"/>
            <a:ext cx="11018451" cy="3990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</a:rPr>
              <a:t>Viel Spaß, Inspiration und Lernerfahrung auf dem KKC XI!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51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E357D-A413-49D0-BE4A-AB7A2A75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74" y="1741221"/>
            <a:ext cx="11018451" cy="399016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dirty="0" err="1">
                <a:solidFill>
                  <a:schemeClr val="tx1"/>
                </a:solidFill>
              </a:rPr>
              <a:t>KlimaKompetenz</a:t>
            </a:r>
            <a:r>
              <a:rPr lang="de-DE" sz="3200" dirty="0">
                <a:solidFill>
                  <a:schemeClr val="tx1"/>
                </a:solidFill>
              </a:rPr>
              <a:t> &amp; Circular Society</a:t>
            </a:r>
          </a:p>
        </p:txBody>
      </p:sp>
      <p:pic>
        <p:nvPicPr>
          <p:cNvPr id="2" name="Content Placeholder 4" descr="A logo of a group of people&#10;&#10;Description automatically generated">
            <a:extLst>
              <a:ext uri="{FF2B5EF4-FFF2-40B4-BE49-F238E27FC236}">
                <a16:creationId xmlns:a16="http://schemas.microsoft.com/office/drawing/2014/main" id="{B3018BE1-972A-F6DD-1BE6-6723947735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/>
          <a:stretch/>
        </p:blipFill>
        <p:spPr>
          <a:xfrm>
            <a:off x="9129824" y="2770333"/>
            <a:ext cx="2235422" cy="1970422"/>
          </a:xfrm>
          <a:prstGeom prst="rect">
            <a:avLst/>
          </a:prstGeom>
        </p:spPr>
      </p:pic>
      <p:pic>
        <p:nvPicPr>
          <p:cNvPr id="8" name="Picture 7" descr="A light bulb with a leaf and a wire&#10;&#10;Description automatically generated">
            <a:extLst>
              <a:ext uri="{FF2B5EF4-FFF2-40B4-BE49-F238E27FC236}">
                <a16:creationId xmlns:a16="http://schemas.microsoft.com/office/drawing/2014/main" id="{548D8F3E-F176-0F99-671A-434EEB9D62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2" y="2702261"/>
            <a:ext cx="1941756" cy="20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2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0620A9-06D6-D088-234E-2836FD5AA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490" y="2002512"/>
            <a:ext cx="5711141" cy="2504826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F12FDEC-946F-5679-7ABC-095D79F05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4075" y="1017589"/>
            <a:ext cx="4760231" cy="15481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  <a:latin typeface="+mj-lt"/>
              </a:rPr>
              <a:t>2. Nachhaltiges Wirtschaften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9230F0-A5E1-D91C-F673-2AB63912F626}"/>
              </a:ext>
            </a:extLst>
          </p:cNvPr>
          <p:cNvSpPr txBox="1">
            <a:spLocks/>
          </p:cNvSpPr>
          <p:nvPr/>
        </p:nvSpPr>
        <p:spPr>
          <a:xfrm>
            <a:off x="827769" y="1017589"/>
            <a:ext cx="5106306" cy="1548122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chemeClr val="tx1"/>
                </a:solidFill>
                <a:latin typeface="+mj-lt"/>
              </a:rPr>
              <a:t>1. Energie- und Wärmewende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42B21F6-FF0C-9BE1-04D8-B7FE19F6B14D}"/>
              </a:ext>
            </a:extLst>
          </p:cNvPr>
          <p:cNvSpPr txBox="1">
            <a:spLocks/>
          </p:cNvSpPr>
          <p:nvPr/>
        </p:nvSpPr>
        <p:spPr>
          <a:xfrm>
            <a:off x="6096000" y="4422338"/>
            <a:ext cx="3857625" cy="808017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olidFill>
                  <a:schemeClr val="tx1"/>
                </a:solidFill>
                <a:latin typeface="+mj-lt"/>
              </a:rPr>
              <a:t>3. Verhaltensänderung</a:t>
            </a: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A26ECB8E-D3BD-74FB-DA50-74B5475C70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19"/>
          <a:stretch/>
        </p:blipFill>
        <p:spPr>
          <a:xfrm>
            <a:off x="957546" y="2267239"/>
            <a:ext cx="3923336" cy="3972579"/>
          </a:xfrm>
          <a:prstGeom prst="rect">
            <a:avLst/>
          </a:prstGeom>
        </p:spPr>
      </p:pic>
      <p:pic>
        <p:nvPicPr>
          <p:cNvPr id="8" name="Grafik 6">
            <a:extLst>
              <a:ext uri="{FF2B5EF4-FFF2-40B4-BE49-F238E27FC236}">
                <a16:creationId xmlns:a16="http://schemas.microsoft.com/office/drawing/2014/main" id="{D30A630A-BF62-DB35-8692-42703AE73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415"/>
          <a:stretch/>
        </p:blipFill>
        <p:spPr>
          <a:xfrm>
            <a:off x="5934075" y="4994770"/>
            <a:ext cx="3923336" cy="1310347"/>
          </a:xfrm>
          <a:prstGeom prst="rect">
            <a:avLst/>
          </a:prstGeom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id="{BCAA0F6B-E403-4180-2057-94D02021BB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b="20995"/>
          <a:stretch/>
        </p:blipFill>
        <p:spPr>
          <a:xfrm>
            <a:off x="10029826" y="4996956"/>
            <a:ext cx="1821320" cy="1223101"/>
          </a:xfrm>
          <a:prstGeom prst="rect">
            <a:avLst/>
          </a:prstGeom>
        </p:spPr>
      </p:pic>
      <p:sp>
        <p:nvSpPr>
          <p:cNvPr id="10" name="Textfeld 7">
            <a:extLst>
              <a:ext uri="{FF2B5EF4-FFF2-40B4-BE49-F238E27FC236}">
                <a16:creationId xmlns:a16="http://schemas.microsoft.com/office/drawing/2014/main" id="{3F4FDDFA-D754-B3B9-4E60-A5C8637CB2DA}"/>
              </a:ext>
            </a:extLst>
          </p:cNvPr>
          <p:cNvSpPr txBox="1"/>
          <p:nvPr/>
        </p:nvSpPr>
        <p:spPr>
          <a:xfrm>
            <a:off x="467367" y="6531700"/>
            <a:ext cx="49174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Hentschel 2020, S.33.</a:t>
            </a:r>
          </a:p>
        </p:txBody>
      </p:sp>
      <p:sp>
        <p:nvSpPr>
          <p:cNvPr id="11" name="Textfeld 15">
            <a:extLst>
              <a:ext uri="{FF2B5EF4-FFF2-40B4-BE49-F238E27FC236}">
                <a16:creationId xmlns:a16="http://schemas.microsoft.com/office/drawing/2014/main" id="{55FFF0F6-3116-AE96-CFD1-583DA6BE41F3}"/>
              </a:ext>
            </a:extLst>
          </p:cNvPr>
          <p:cNvSpPr txBox="1"/>
          <p:nvPr/>
        </p:nvSpPr>
        <p:spPr>
          <a:xfrm>
            <a:off x="6233167" y="6531700"/>
            <a:ext cx="3741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Schneidewind and Palzkill-Vorbeck (2011)</a:t>
            </a:r>
          </a:p>
        </p:txBody>
      </p:sp>
      <p:sp>
        <p:nvSpPr>
          <p:cNvPr id="12" name="Rechteck 6">
            <a:extLst>
              <a:ext uri="{FF2B5EF4-FFF2-40B4-BE49-F238E27FC236}">
                <a16:creationId xmlns:a16="http://schemas.microsoft.com/office/drawing/2014/main" id="{0FC24579-248C-900D-217B-A47AB25E4F0B}"/>
              </a:ext>
            </a:extLst>
          </p:cNvPr>
          <p:cNvSpPr/>
          <p:nvPr/>
        </p:nvSpPr>
        <p:spPr>
          <a:xfrm>
            <a:off x="3596121" y="2267239"/>
            <a:ext cx="1788679" cy="388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5">
            <a:extLst>
              <a:ext uri="{FF2B5EF4-FFF2-40B4-BE49-F238E27FC236}">
                <a16:creationId xmlns:a16="http://schemas.microsoft.com/office/drawing/2014/main" id="{304E73A4-C405-6187-2067-E474FC61836F}"/>
              </a:ext>
            </a:extLst>
          </p:cNvPr>
          <p:cNvSpPr txBox="1"/>
          <p:nvPr/>
        </p:nvSpPr>
        <p:spPr>
          <a:xfrm>
            <a:off x="6231588" y="4276663"/>
            <a:ext cx="6013527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de-DE" sz="9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Quelle: „C2C – Neudefinition der Produktqualität“ von Andrea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Berglehner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900" dirty="0" err="1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OmniCert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Umweltgutachter GmbH, grafisch bearbeitet durch Michelle Bruce, </a:t>
            </a:r>
            <a:r>
              <a:rPr lang="de-DE" sz="900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</a:rPr>
              <a:t>lizenziert unter </a:t>
            </a:r>
            <a:r>
              <a:rPr lang="de-DE" sz="900" u="sng" dirty="0">
                <a:solidFill>
                  <a:schemeClr val="bg1">
                    <a:lumMod val="50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CC-BY-SA (4.0)</a:t>
            </a:r>
            <a:endParaRPr lang="de-DE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C666E43-D94E-41A7-D69E-FFF498FDE3B6}"/>
              </a:ext>
            </a:extLst>
          </p:cNvPr>
          <p:cNvSpPr txBox="1">
            <a:spLocks/>
          </p:cNvSpPr>
          <p:nvPr/>
        </p:nvSpPr>
        <p:spPr>
          <a:xfrm>
            <a:off x="990600" y="517526"/>
            <a:ext cx="11006819" cy="1004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spc="300">
                <a:solidFill>
                  <a:srgbClr val="7878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chemeClr val="tx1"/>
                </a:solidFill>
              </a:rPr>
              <a:t>Dreh- und Angelpunkte der Transformation</a:t>
            </a:r>
          </a:p>
        </p:txBody>
      </p:sp>
      <p:pic>
        <p:nvPicPr>
          <p:cNvPr id="17" name="Picture 16" descr="A light bulb with a leaf and a wire&#10;&#10;Description automatically generated">
            <a:extLst>
              <a:ext uri="{FF2B5EF4-FFF2-40B4-BE49-F238E27FC236}">
                <a16:creationId xmlns:a16="http://schemas.microsoft.com/office/drawing/2014/main" id="{2AC4DF5C-6AAE-DC22-F6A1-DC563F5270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42" y="373485"/>
            <a:ext cx="1254219" cy="133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3">
            <a:extLst>
              <a:ext uri="{FF2B5EF4-FFF2-40B4-BE49-F238E27FC236}">
                <a16:creationId xmlns:a16="http://schemas.microsoft.com/office/drawing/2014/main" id="{05C8F524-38EF-97F6-3047-42FB522171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3503C7-FAB0-5D16-C47D-4822D60108FD}"/>
              </a:ext>
            </a:extLst>
          </p:cNvPr>
          <p:cNvSpPr/>
          <p:nvPr/>
        </p:nvSpPr>
        <p:spPr>
          <a:xfrm>
            <a:off x="268942" y="406400"/>
            <a:ext cx="2855258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7D00C5-82FF-4221-93A5-1C14A414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Vorrangmodell als Lösung?</a:t>
            </a:r>
          </a:p>
        </p:txBody>
      </p:sp>
    </p:spTree>
    <p:extLst>
      <p:ext uri="{BB962C8B-B14F-4D97-AF65-F5344CB8AC3E}">
        <p14:creationId xmlns:p14="http://schemas.microsoft.com/office/powerpoint/2010/main" val="104277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562F-E2A9-1812-4216-A8C2A585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Circular Society</a:t>
            </a:r>
          </a:p>
        </p:txBody>
      </p:sp>
      <p:pic>
        <p:nvPicPr>
          <p:cNvPr id="5" name="Content Placeholder 4" descr="A logo of a group of people&#10;&#10;Description automatically generated">
            <a:extLst>
              <a:ext uri="{FF2B5EF4-FFF2-40B4-BE49-F238E27FC236}">
                <a16:creationId xmlns:a16="http://schemas.microsoft.com/office/drawing/2014/main" id="{8DBCF25B-3A14-C2B8-72B7-8B560E46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53"/>
          <a:stretch/>
        </p:blipFill>
        <p:spPr>
          <a:xfrm>
            <a:off x="4540116" y="1752600"/>
            <a:ext cx="3591193" cy="3165475"/>
          </a:xfr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147B6E-AAFE-E362-CAEE-11EBDDA1A672}"/>
              </a:ext>
            </a:extLst>
          </p:cNvPr>
          <p:cNvSpPr txBox="1">
            <a:spLocks/>
          </p:cNvSpPr>
          <p:nvPr/>
        </p:nvSpPr>
        <p:spPr>
          <a:xfrm>
            <a:off x="826568" y="4918075"/>
            <a:ext cx="11018451" cy="813317"/>
          </a:xfrm>
          <a:prstGeom prst="rect">
            <a:avLst/>
          </a:prstGeom>
        </p:spPr>
        <p:txBody>
          <a:bodyPr vert="horz" lIns="91440" tIns="45720" rIns="0" bIns="45720" rtlCol="0" anchor="ctr">
            <a:normAutofit fontScale="92500" lnSpcReduction="10000"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defRPr sz="20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8787D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969696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e-DE" sz="2000" i="1" dirty="0">
                <a:solidFill>
                  <a:schemeClr val="tx1"/>
                </a:solidFill>
              </a:rPr>
              <a:t>„Um den Wandel zu einer nachhaltigen Wirtschafts- und Gesellschaftsform zu ermöglichen, braucht es </a:t>
            </a:r>
            <a:r>
              <a:rPr lang="de-DE" sz="2000" b="1" i="1" dirty="0">
                <a:solidFill>
                  <a:schemeClr val="tx1"/>
                </a:solidFill>
              </a:rPr>
              <a:t>neben neuen Technologien</a:t>
            </a:r>
            <a:r>
              <a:rPr lang="de-DE" sz="2000" i="1" dirty="0">
                <a:solidFill>
                  <a:schemeClr val="tx1"/>
                </a:solidFill>
              </a:rPr>
              <a:t>, auch und </a:t>
            </a:r>
            <a:r>
              <a:rPr lang="de-DE" sz="2000" b="1" i="1" dirty="0">
                <a:solidFill>
                  <a:schemeClr val="tx1"/>
                </a:solidFill>
              </a:rPr>
              <a:t>vor allem gesellschaftlichen Gestaltungswillen und Strukturen</a:t>
            </a:r>
            <a:r>
              <a:rPr lang="de-DE" sz="2000" i="1" dirty="0">
                <a:solidFill>
                  <a:schemeClr val="tx1"/>
                </a:solidFill>
              </a:rPr>
              <a:t>, die diesen ermöglichen.“ (Hans Sauer Stiftung 2023)  </a:t>
            </a:r>
            <a:endParaRPr lang="de-DE" sz="3200" i="1" dirty="0">
              <a:solidFill>
                <a:schemeClr val="tx1"/>
              </a:solidFill>
            </a:endParaRPr>
          </a:p>
        </p:txBody>
      </p:sp>
      <p:sp>
        <p:nvSpPr>
          <p:cNvPr id="7" name="Textfeld 15">
            <a:extLst>
              <a:ext uri="{FF2B5EF4-FFF2-40B4-BE49-F238E27FC236}">
                <a16:creationId xmlns:a16="http://schemas.microsoft.com/office/drawing/2014/main" id="{2A589BDD-720A-F9B0-B09E-20C40CD052DF}"/>
              </a:ext>
            </a:extLst>
          </p:cNvPr>
          <p:cNvSpPr txBox="1"/>
          <p:nvPr/>
        </p:nvSpPr>
        <p:spPr>
          <a:xfrm>
            <a:off x="937266" y="6468200"/>
            <a:ext cx="75388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(2023). Roadmap </a:t>
            </a:r>
            <a:r>
              <a:rPr lang="de-DE" sz="900" dirty="0" err="1">
                <a:solidFill>
                  <a:srgbClr val="78787D"/>
                </a:solidFill>
              </a:rPr>
              <a:t>to</a:t>
            </a:r>
            <a:r>
              <a:rPr lang="de-DE" sz="900" dirty="0">
                <a:solidFill>
                  <a:srgbClr val="78787D"/>
                </a:solidFill>
              </a:rPr>
              <a:t> a circular Society.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https://www.hanssauerstiftung.de/roadmap/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1902575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E357D-A413-49D0-BE4A-AB7A2A75A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solidFill>
                  <a:schemeClr val="tx1"/>
                </a:solidFill>
              </a:rPr>
              <a:t>8 Prinzipien der Circular Society</a:t>
            </a:r>
          </a:p>
        </p:txBody>
      </p:sp>
    </p:spTree>
    <p:extLst>
      <p:ext uri="{BB962C8B-B14F-4D97-AF65-F5344CB8AC3E}">
        <p14:creationId xmlns:p14="http://schemas.microsoft.com/office/powerpoint/2010/main" val="101514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75FF4E-33D9-157E-D66D-E44B0E022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909637"/>
            <a:ext cx="11877675" cy="5038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C2126D-0CEE-6CC9-B6EE-ACD8E72DF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2" y="909637"/>
            <a:ext cx="11877675" cy="503872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804920-0FB2-BBBC-AA91-5B4501EDCA5A}"/>
              </a:ext>
            </a:extLst>
          </p:cNvPr>
          <p:cNvSpPr/>
          <p:nvPr/>
        </p:nvSpPr>
        <p:spPr>
          <a:xfrm>
            <a:off x="512956" y="1505416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91C7F2-C7A3-71EC-A2D1-52264E37EE54}"/>
              </a:ext>
            </a:extLst>
          </p:cNvPr>
          <p:cNvSpPr/>
          <p:nvPr/>
        </p:nvSpPr>
        <p:spPr>
          <a:xfrm>
            <a:off x="863600" y="5092700"/>
            <a:ext cx="10617200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15">
            <a:extLst>
              <a:ext uri="{FF2B5EF4-FFF2-40B4-BE49-F238E27FC236}">
                <a16:creationId xmlns:a16="http://schemas.microsoft.com/office/drawing/2014/main" id="{BAF29944-64D3-FF85-D1C0-4B46E60CB27D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37663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327DF6-42B6-7014-C043-B29260D4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847725"/>
            <a:ext cx="11849100" cy="51625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39CCC-EB7F-3BAE-5A6E-D3C96EA7DCD9}"/>
              </a:ext>
            </a:extLst>
          </p:cNvPr>
          <p:cNvSpPr/>
          <p:nvPr/>
        </p:nvSpPr>
        <p:spPr>
          <a:xfrm>
            <a:off x="512956" y="1505416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21A332-FCC0-4CC0-2DF7-AF19A5436EDC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15">
            <a:extLst>
              <a:ext uri="{FF2B5EF4-FFF2-40B4-BE49-F238E27FC236}">
                <a16:creationId xmlns:a16="http://schemas.microsoft.com/office/drawing/2014/main" id="{D533EA7B-A581-B513-6F2B-9CFE5E1A4E1B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17596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D03E79-D6C6-2DA3-D95C-F4AE04F6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838200"/>
            <a:ext cx="11858625" cy="5181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4B73F14-87C7-493A-4FF2-9290F3F71EBA}"/>
              </a:ext>
            </a:extLst>
          </p:cNvPr>
          <p:cNvSpPr/>
          <p:nvPr/>
        </p:nvSpPr>
        <p:spPr>
          <a:xfrm>
            <a:off x="512956" y="1505416"/>
            <a:ext cx="1081668" cy="1025913"/>
          </a:xfrm>
          <a:prstGeom prst="rect">
            <a:avLst/>
          </a:prstGeom>
          <a:solidFill>
            <a:srgbClr val="E2736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A96EAB-4F97-92BB-CD4F-BD40443851E2}"/>
              </a:ext>
            </a:extLst>
          </p:cNvPr>
          <p:cNvSpPr/>
          <p:nvPr/>
        </p:nvSpPr>
        <p:spPr>
          <a:xfrm>
            <a:off x="512956" y="5092700"/>
            <a:ext cx="11399644" cy="1025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15">
            <a:extLst>
              <a:ext uri="{FF2B5EF4-FFF2-40B4-BE49-F238E27FC236}">
                <a16:creationId xmlns:a16="http://schemas.microsoft.com/office/drawing/2014/main" id="{82DAE29E-37F0-3CDC-EB74-F3F943BA154D}"/>
              </a:ext>
            </a:extLst>
          </p:cNvPr>
          <p:cNvSpPr txBox="1"/>
          <p:nvPr/>
        </p:nvSpPr>
        <p:spPr>
          <a:xfrm>
            <a:off x="937266" y="6468200"/>
            <a:ext cx="8930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78787D"/>
                </a:solidFill>
              </a:rPr>
              <a:t>Quelle: Hans Sauer Stiftung (2020). Circular Society Toolkit. Anleitung, Prinzipien- &amp; </a:t>
            </a:r>
            <a:r>
              <a:rPr lang="de-DE" sz="900" dirty="0" err="1">
                <a:solidFill>
                  <a:srgbClr val="78787D"/>
                </a:solidFill>
              </a:rPr>
              <a:t>Akteurskarten</a:t>
            </a:r>
            <a:r>
              <a:rPr lang="de-DE" sz="900" dirty="0">
                <a:solidFill>
                  <a:srgbClr val="78787D"/>
                </a:solidFill>
              </a:rPr>
              <a:t>. </a:t>
            </a:r>
            <a:r>
              <a:rPr lang="de-DE" sz="900" dirty="0">
                <a:solidFill>
                  <a:srgbClr val="78787D"/>
                </a:solidFill>
                <a:hlinkClick r:id="rId4"/>
              </a:rPr>
              <a:t>https://socialdesign.de/portfolio/circular-society-toolkit/</a:t>
            </a:r>
            <a:r>
              <a:rPr lang="de-DE" sz="900" dirty="0">
                <a:solidFill>
                  <a:srgbClr val="78787D"/>
                </a:solidFill>
              </a:rPr>
              <a:t>. Letzter Zugriff: 22.09.2023 </a:t>
            </a:r>
          </a:p>
        </p:txBody>
      </p:sp>
    </p:spTree>
    <p:extLst>
      <p:ext uri="{BB962C8B-B14F-4D97-AF65-F5344CB8AC3E}">
        <p14:creationId xmlns:p14="http://schemas.microsoft.com/office/powerpoint/2010/main" val="37500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IBBF-WBS-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BF-WBS-ET.potx" id="{22BEEB78-5A4A-4CC8-A8FA-329EB292DD36}" vid="{528592F1-889C-4E9B-BE64-CD97C80AA4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IBBF-WBS-ET</Template>
  <TotalTime>0</TotalTime>
  <Words>983</Words>
  <Application>Microsoft Office PowerPoint</Application>
  <PresentationFormat>Widescreen</PresentationFormat>
  <Paragraphs>98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Symbol</vt:lpstr>
      <vt:lpstr>Wingdings</vt:lpstr>
      <vt:lpstr>IBBF-WBS-ET</vt:lpstr>
      <vt:lpstr>Vision „Circular Society“</vt:lpstr>
      <vt:lpstr>PowerPoint Presentation</vt:lpstr>
      <vt:lpstr>PowerPoint Presentation</vt:lpstr>
      <vt:lpstr>Vorrangmodell als Lösung?</vt:lpstr>
      <vt:lpstr>Circular Society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Sandra Bernien</dc:creator>
  <cp:lastModifiedBy>Nikolas Hubel</cp:lastModifiedBy>
  <cp:revision>211</cp:revision>
  <cp:lastPrinted>2020-01-15T07:45:05Z</cp:lastPrinted>
  <dcterms:created xsi:type="dcterms:W3CDTF">2020-01-09T08:14:38Z</dcterms:created>
  <dcterms:modified xsi:type="dcterms:W3CDTF">2023-09-25T07:54:53Z</dcterms:modified>
</cp:coreProperties>
</file>